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  <p:sldMasterId id="2147483691" r:id="rId2"/>
  </p:sldMasterIdLst>
  <p:notesMasterIdLst>
    <p:notesMasterId r:id="rId23"/>
  </p:notesMasterIdLst>
  <p:sldIdLst>
    <p:sldId id="275" r:id="rId3"/>
    <p:sldId id="256" r:id="rId4"/>
    <p:sldId id="257" r:id="rId5"/>
    <p:sldId id="279" r:id="rId6"/>
    <p:sldId id="272" r:id="rId7"/>
    <p:sldId id="277" r:id="rId8"/>
    <p:sldId id="259" r:id="rId9"/>
    <p:sldId id="258" r:id="rId10"/>
    <p:sldId id="266" r:id="rId11"/>
    <p:sldId id="260" r:id="rId12"/>
    <p:sldId id="267" r:id="rId13"/>
    <p:sldId id="268" r:id="rId14"/>
    <p:sldId id="269" r:id="rId15"/>
    <p:sldId id="270" r:id="rId16"/>
    <p:sldId id="271" r:id="rId17"/>
    <p:sldId id="261" r:id="rId18"/>
    <p:sldId id="273" r:id="rId19"/>
    <p:sldId id="274" r:id="rId20"/>
    <p:sldId id="278" r:id="rId21"/>
    <p:sldId id="276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ontserrat" panose="00000500000000000000" pitchFamily="2" charset="0"/>
      <p:regular r:id="rId28"/>
      <p:bold r:id="rId29"/>
      <p:italic r:id="rId30"/>
      <p:boldItalic r:id="rId31"/>
    </p:embeddedFont>
    <p:embeddedFont>
      <p:font typeface="Poppins" panose="00000500000000000000" pitchFamily="2" charset="0"/>
      <p:regular r:id="rId32"/>
      <p:bold r:id="rId33"/>
      <p:italic r:id="rId34"/>
      <p:boldItalic r:id="rId35"/>
    </p:embeddedFont>
    <p:embeddedFont>
      <p:font typeface="Poppins Light" panose="00000400000000000000" pitchFamily="2" charset="0"/>
      <p:regular r:id="rId36"/>
      <p:bold r:id="rId37"/>
      <p:italic r:id="rId38"/>
      <p:boldItalic r:id="rId39"/>
    </p:embeddedFont>
    <p:embeddedFont>
      <p:font typeface="Poppins Medium" panose="00000600000000000000" pitchFamily="2" charset="0"/>
      <p:regular r:id="rId40"/>
      <p:bold r:id="rId41"/>
      <p:italic r:id="rId42"/>
      <p:boldItalic r:id="rId43"/>
    </p:embeddedFont>
    <p:embeddedFont>
      <p:font typeface="Poppins SemiBold" panose="00000700000000000000" pitchFamily="2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68E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5F915F-6DB6-4870-BED6-4A768B581348}" v="167" dt="2022-10-09T14:46:06.074"/>
  </p1510:revLst>
</p1510:revInfo>
</file>

<file path=ppt/tableStyles.xml><?xml version="1.0" encoding="utf-8"?>
<a:tblStyleLst xmlns:a="http://schemas.openxmlformats.org/drawingml/2006/main" def="{4F23B02B-EB13-4AF9-B241-93E7F32A516A}">
  <a:tblStyle styleId="{4F23B02B-EB13-4AF9-B241-93E7F32A516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880" y="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9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6.fntdata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3" Type="http://schemas.microsoft.com/office/2015/10/relationships/revisionInfo" Target="revisionInfo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ricles Neto" userId="3e8f9e37cf6a0c3b" providerId="LiveId" clId="{095F915F-6DB6-4870-BED6-4A768B581348}"/>
    <pc:docChg chg="undo redo custSel addSld delSld modSld sldOrd">
      <pc:chgData name="Pericles Neto" userId="3e8f9e37cf6a0c3b" providerId="LiveId" clId="{095F915F-6DB6-4870-BED6-4A768B581348}" dt="2022-10-09T14:47:14.598" v="848" actId="1076"/>
      <pc:docMkLst>
        <pc:docMk/>
      </pc:docMkLst>
      <pc:sldChg chg="addSp delSp modSp mod">
        <pc:chgData name="Pericles Neto" userId="3e8f9e37cf6a0c3b" providerId="LiveId" clId="{095F915F-6DB6-4870-BED6-4A768B581348}" dt="2022-10-09T12:44:27.870" v="106" actId="14100"/>
        <pc:sldMkLst>
          <pc:docMk/>
          <pc:sldMk cId="0" sldId="257"/>
        </pc:sldMkLst>
        <pc:spChg chg="add del mod">
          <ac:chgData name="Pericles Neto" userId="3e8f9e37cf6a0c3b" providerId="LiveId" clId="{095F915F-6DB6-4870-BED6-4A768B581348}" dt="2022-10-09T12:42:54.071" v="82" actId="478"/>
          <ac:spMkLst>
            <pc:docMk/>
            <pc:sldMk cId="0" sldId="257"/>
            <ac:spMk id="2" creationId="{F17111B1-EAE7-BC3C-7743-C53D443DC3C9}"/>
          </ac:spMkLst>
        </pc:spChg>
        <pc:spChg chg="add del mod">
          <ac:chgData name="Pericles Neto" userId="3e8f9e37cf6a0c3b" providerId="LiveId" clId="{095F915F-6DB6-4870-BED6-4A768B581348}" dt="2022-10-09T12:42:55.246" v="83" actId="478"/>
          <ac:spMkLst>
            <pc:docMk/>
            <pc:sldMk cId="0" sldId="257"/>
            <ac:spMk id="4" creationId="{F688A766-29CA-231D-9970-90F95C13A781}"/>
          </ac:spMkLst>
        </pc:spChg>
        <pc:spChg chg="add del mod">
          <ac:chgData name="Pericles Neto" userId="3e8f9e37cf6a0c3b" providerId="LiveId" clId="{095F915F-6DB6-4870-BED6-4A768B581348}" dt="2022-10-09T12:43:44.529" v="89" actId="478"/>
          <ac:spMkLst>
            <pc:docMk/>
            <pc:sldMk cId="0" sldId="257"/>
            <ac:spMk id="7" creationId="{40FFE39A-BC5B-566D-EF6D-4D52D40BA0AA}"/>
          </ac:spMkLst>
        </pc:spChg>
        <pc:spChg chg="del">
          <ac:chgData name="Pericles Neto" userId="3e8f9e37cf6a0c3b" providerId="LiveId" clId="{095F915F-6DB6-4870-BED6-4A768B581348}" dt="2022-10-09T12:41:59.648" v="60" actId="478"/>
          <ac:spMkLst>
            <pc:docMk/>
            <pc:sldMk cId="0" sldId="257"/>
            <ac:spMk id="159" creationId="{00000000-0000-0000-0000-000000000000}"/>
          </ac:spMkLst>
        </pc:spChg>
        <pc:spChg chg="del">
          <ac:chgData name="Pericles Neto" userId="3e8f9e37cf6a0c3b" providerId="LiveId" clId="{095F915F-6DB6-4870-BED6-4A768B581348}" dt="2022-10-09T12:42:04.708" v="67" actId="478"/>
          <ac:spMkLst>
            <pc:docMk/>
            <pc:sldMk cId="0" sldId="257"/>
            <ac:spMk id="160" creationId="{00000000-0000-0000-0000-000000000000}"/>
          </ac:spMkLst>
        </pc:spChg>
        <pc:spChg chg="del">
          <ac:chgData name="Pericles Neto" userId="3e8f9e37cf6a0c3b" providerId="LiveId" clId="{095F915F-6DB6-4870-BED6-4A768B581348}" dt="2022-10-09T12:42:10.342" v="72" actId="478"/>
          <ac:spMkLst>
            <pc:docMk/>
            <pc:sldMk cId="0" sldId="257"/>
            <ac:spMk id="161" creationId="{00000000-0000-0000-0000-000000000000}"/>
          </ac:spMkLst>
        </pc:spChg>
        <pc:spChg chg="del">
          <ac:chgData name="Pericles Neto" userId="3e8f9e37cf6a0c3b" providerId="LiveId" clId="{095F915F-6DB6-4870-BED6-4A768B581348}" dt="2022-10-09T12:42:11.907" v="74" actId="478"/>
          <ac:spMkLst>
            <pc:docMk/>
            <pc:sldMk cId="0" sldId="257"/>
            <ac:spMk id="162" creationId="{00000000-0000-0000-0000-000000000000}"/>
          </ac:spMkLst>
        </pc:spChg>
        <pc:spChg chg="del">
          <ac:chgData name="Pericles Neto" userId="3e8f9e37cf6a0c3b" providerId="LiveId" clId="{095F915F-6DB6-4870-BED6-4A768B581348}" dt="2022-10-09T12:42:02.304" v="65" actId="478"/>
          <ac:spMkLst>
            <pc:docMk/>
            <pc:sldMk cId="0" sldId="257"/>
            <ac:spMk id="163" creationId="{00000000-0000-0000-0000-000000000000}"/>
          </ac:spMkLst>
        </pc:spChg>
        <pc:spChg chg="del mod">
          <ac:chgData name="Pericles Neto" userId="3e8f9e37cf6a0c3b" providerId="LiveId" clId="{095F915F-6DB6-4870-BED6-4A768B581348}" dt="2022-10-09T12:42:01.461" v="64" actId="478"/>
          <ac:spMkLst>
            <pc:docMk/>
            <pc:sldMk cId="0" sldId="257"/>
            <ac:spMk id="164" creationId="{00000000-0000-0000-0000-000000000000}"/>
          </ac:spMkLst>
        </pc:spChg>
        <pc:spChg chg="del">
          <ac:chgData name="Pericles Neto" userId="3e8f9e37cf6a0c3b" providerId="LiveId" clId="{095F915F-6DB6-4870-BED6-4A768B581348}" dt="2022-10-09T12:42:06.597" v="69" actId="478"/>
          <ac:spMkLst>
            <pc:docMk/>
            <pc:sldMk cId="0" sldId="257"/>
            <ac:spMk id="165" creationId="{00000000-0000-0000-0000-000000000000}"/>
          </ac:spMkLst>
        </pc:spChg>
        <pc:spChg chg="del">
          <ac:chgData name="Pericles Neto" userId="3e8f9e37cf6a0c3b" providerId="LiveId" clId="{095F915F-6DB6-4870-BED6-4A768B581348}" dt="2022-10-09T12:42:03.250" v="66" actId="478"/>
          <ac:spMkLst>
            <pc:docMk/>
            <pc:sldMk cId="0" sldId="257"/>
            <ac:spMk id="166" creationId="{00000000-0000-0000-0000-000000000000}"/>
          </ac:spMkLst>
        </pc:spChg>
        <pc:spChg chg="del">
          <ac:chgData name="Pericles Neto" userId="3e8f9e37cf6a0c3b" providerId="LiveId" clId="{095F915F-6DB6-4870-BED6-4A768B581348}" dt="2022-10-09T12:42:09.210" v="71" actId="478"/>
          <ac:spMkLst>
            <pc:docMk/>
            <pc:sldMk cId="0" sldId="257"/>
            <ac:spMk id="167" creationId="{00000000-0000-0000-0000-000000000000}"/>
          </ac:spMkLst>
        </pc:spChg>
        <pc:spChg chg="del">
          <ac:chgData name="Pericles Neto" userId="3e8f9e37cf6a0c3b" providerId="LiveId" clId="{095F915F-6DB6-4870-BED6-4A768B581348}" dt="2022-10-09T12:42:08.406" v="70" actId="478"/>
          <ac:spMkLst>
            <pc:docMk/>
            <pc:sldMk cId="0" sldId="257"/>
            <ac:spMk id="168" creationId="{00000000-0000-0000-0000-000000000000}"/>
          </ac:spMkLst>
        </pc:spChg>
        <pc:spChg chg="mod">
          <ac:chgData name="Pericles Neto" userId="3e8f9e37cf6a0c3b" providerId="LiveId" clId="{095F915F-6DB6-4870-BED6-4A768B581348}" dt="2022-10-09T12:44:27.870" v="106" actId="14100"/>
          <ac:spMkLst>
            <pc:docMk/>
            <pc:sldMk cId="0" sldId="257"/>
            <ac:spMk id="173" creationId="{00000000-0000-0000-0000-000000000000}"/>
          </ac:spMkLst>
        </pc:spChg>
        <pc:grpChg chg="add del mod">
          <ac:chgData name="Pericles Neto" userId="3e8f9e37cf6a0c3b" providerId="LiveId" clId="{095F915F-6DB6-4870-BED6-4A768B581348}" dt="2022-10-09T12:44:04.211" v="97"/>
          <ac:grpSpMkLst>
            <pc:docMk/>
            <pc:sldMk cId="0" sldId="257"/>
            <ac:grpSpMk id="8" creationId="{3BFCA14A-A9A4-B72D-2D28-19D26C5BEF4E}"/>
          </ac:grpSpMkLst>
        </pc:grpChg>
        <pc:grpChg chg="del">
          <ac:chgData name="Pericles Neto" userId="3e8f9e37cf6a0c3b" providerId="LiveId" clId="{095F915F-6DB6-4870-BED6-4A768B581348}" dt="2022-10-09T12:43:45.775" v="90" actId="478"/>
          <ac:grpSpMkLst>
            <pc:docMk/>
            <pc:sldMk cId="0" sldId="257"/>
            <ac:grpSpMk id="169" creationId="{00000000-0000-0000-0000-000000000000}"/>
          </ac:grpSpMkLst>
        </pc:grpChg>
        <pc:grpChg chg="del mod">
          <ac:chgData name="Pericles Neto" userId="3e8f9e37cf6a0c3b" providerId="LiveId" clId="{095F915F-6DB6-4870-BED6-4A768B581348}" dt="2022-10-09T12:42:00.336" v="62" actId="478"/>
          <ac:grpSpMkLst>
            <pc:docMk/>
            <pc:sldMk cId="0" sldId="257"/>
            <ac:grpSpMk id="174" creationId="{00000000-0000-0000-0000-000000000000}"/>
          </ac:grpSpMkLst>
        </pc:grpChg>
        <pc:grpChg chg="del">
          <ac:chgData name="Pericles Neto" userId="3e8f9e37cf6a0c3b" providerId="LiveId" clId="{095F915F-6DB6-4870-BED6-4A768B581348}" dt="2022-10-09T12:42:05.263" v="68" actId="478"/>
          <ac:grpSpMkLst>
            <pc:docMk/>
            <pc:sldMk cId="0" sldId="257"/>
            <ac:grpSpMk id="188" creationId="{00000000-0000-0000-0000-000000000000}"/>
          </ac:grpSpMkLst>
        </pc:grpChg>
        <pc:grpChg chg="del">
          <ac:chgData name="Pericles Neto" userId="3e8f9e37cf6a0c3b" providerId="LiveId" clId="{095F915F-6DB6-4870-BED6-4A768B581348}" dt="2022-10-09T12:42:11.045" v="73" actId="478"/>
          <ac:grpSpMkLst>
            <pc:docMk/>
            <pc:sldMk cId="0" sldId="257"/>
            <ac:grpSpMk id="193" creationId="{00000000-0000-0000-0000-000000000000}"/>
          </ac:grpSpMkLst>
        </pc:grpChg>
        <pc:picChg chg="add del mod">
          <ac:chgData name="Pericles Neto" userId="3e8f9e37cf6a0c3b" providerId="LiveId" clId="{095F915F-6DB6-4870-BED6-4A768B581348}" dt="2022-10-09T12:43:56.307" v="95" actId="14100"/>
          <ac:picMkLst>
            <pc:docMk/>
            <pc:sldMk cId="0" sldId="257"/>
            <ac:picMk id="6" creationId="{D0EECC5B-9891-D442-48E4-48D4ABB96A5B}"/>
          </ac:picMkLst>
        </pc:picChg>
        <pc:picChg chg="mod">
          <ac:chgData name="Pericles Neto" userId="3e8f9e37cf6a0c3b" providerId="LiveId" clId="{095F915F-6DB6-4870-BED6-4A768B581348}" dt="2022-10-09T12:44:03.323" v="96"/>
          <ac:picMkLst>
            <pc:docMk/>
            <pc:sldMk cId="0" sldId="257"/>
            <ac:picMk id="9" creationId="{6EC92036-6D88-15C1-1913-3E6829009BDF}"/>
          </ac:picMkLst>
        </pc:picChg>
        <pc:picChg chg="mod">
          <ac:chgData name="Pericles Neto" userId="3e8f9e37cf6a0c3b" providerId="LiveId" clId="{095F915F-6DB6-4870-BED6-4A768B581348}" dt="2022-10-09T12:44:03.323" v="96"/>
          <ac:picMkLst>
            <pc:docMk/>
            <pc:sldMk cId="0" sldId="257"/>
            <ac:picMk id="10" creationId="{2A464160-5950-5B18-7085-090A6DE90905}"/>
          </ac:picMkLst>
        </pc:picChg>
        <pc:picChg chg="add mod">
          <ac:chgData name="Pericles Neto" userId="3e8f9e37cf6a0c3b" providerId="LiveId" clId="{095F915F-6DB6-4870-BED6-4A768B581348}" dt="2022-10-09T12:44:14.357" v="101" actId="1076"/>
          <ac:picMkLst>
            <pc:docMk/>
            <pc:sldMk cId="0" sldId="257"/>
            <ac:picMk id="11" creationId="{E19F1019-2A06-0936-3F6C-5E70535DCF7B}"/>
          </ac:picMkLst>
        </pc:picChg>
        <pc:picChg chg="add mod">
          <ac:chgData name="Pericles Neto" userId="3e8f9e37cf6a0c3b" providerId="LiveId" clId="{095F915F-6DB6-4870-BED6-4A768B581348}" dt="2022-10-09T12:44:17.143" v="102" actId="1076"/>
          <ac:picMkLst>
            <pc:docMk/>
            <pc:sldMk cId="0" sldId="257"/>
            <ac:picMk id="12" creationId="{379DCAE1-86FB-E191-3AD0-C312618CF02A}"/>
          </ac:picMkLst>
        </pc:picChg>
        <pc:picChg chg="del mod">
          <ac:chgData name="Pericles Neto" userId="3e8f9e37cf6a0c3b" providerId="LiveId" clId="{095F915F-6DB6-4870-BED6-4A768B581348}" dt="2022-10-09T12:42:54.071" v="82" actId="478"/>
          <ac:picMkLst>
            <pc:docMk/>
            <pc:sldMk cId="0" sldId="257"/>
            <ac:picMk id="172" creationId="{00000000-0000-0000-0000-000000000000}"/>
          </ac:picMkLst>
        </pc:picChg>
      </pc:sldChg>
      <pc:sldChg chg="modSp mod ord modNotes">
        <pc:chgData name="Pericles Neto" userId="3e8f9e37cf6a0c3b" providerId="LiveId" clId="{095F915F-6DB6-4870-BED6-4A768B581348}" dt="2022-10-09T14:36:30.192" v="755"/>
        <pc:sldMkLst>
          <pc:docMk/>
          <pc:sldMk cId="0" sldId="258"/>
        </pc:sldMkLst>
        <pc:spChg chg="mod">
          <ac:chgData name="Pericles Neto" userId="3e8f9e37cf6a0c3b" providerId="LiveId" clId="{095F915F-6DB6-4870-BED6-4A768B581348}" dt="2022-10-09T12:57:56.075" v="142" actId="20577"/>
          <ac:spMkLst>
            <pc:docMk/>
            <pc:sldMk cId="0" sldId="258"/>
            <ac:spMk id="214" creationId="{00000000-0000-0000-0000-000000000000}"/>
          </ac:spMkLst>
        </pc:spChg>
      </pc:sldChg>
      <pc:sldChg chg="modSp mod">
        <pc:chgData name="Pericles Neto" userId="3e8f9e37cf6a0c3b" providerId="LiveId" clId="{095F915F-6DB6-4870-BED6-4A768B581348}" dt="2022-10-09T13:15:38.192" v="205" actId="20577"/>
        <pc:sldMkLst>
          <pc:docMk/>
          <pc:sldMk cId="0" sldId="259"/>
        </pc:sldMkLst>
        <pc:spChg chg="mod">
          <ac:chgData name="Pericles Neto" userId="3e8f9e37cf6a0c3b" providerId="LiveId" clId="{095F915F-6DB6-4870-BED6-4A768B581348}" dt="2022-10-09T13:15:38.192" v="205" actId="20577"/>
          <ac:spMkLst>
            <pc:docMk/>
            <pc:sldMk cId="0" sldId="259"/>
            <ac:spMk id="224" creationId="{00000000-0000-0000-0000-000000000000}"/>
          </ac:spMkLst>
        </pc:spChg>
      </pc:sldChg>
      <pc:sldChg chg="del">
        <pc:chgData name="Pericles Neto" userId="3e8f9e37cf6a0c3b" providerId="LiveId" clId="{095F915F-6DB6-4870-BED6-4A768B581348}" dt="2022-10-09T13:21:30.267" v="206" actId="47"/>
        <pc:sldMkLst>
          <pc:docMk/>
          <pc:sldMk cId="0" sldId="262"/>
        </pc:sldMkLst>
      </pc:sldChg>
      <pc:sldChg chg="del">
        <pc:chgData name="Pericles Neto" userId="3e8f9e37cf6a0c3b" providerId="LiveId" clId="{095F915F-6DB6-4870-BED6-4A768B581348}" dt="2022-10-09T13:21:32.393" v="207" actId="47"/>
        <pc:sldMkLst>
          <pc:docMk/>
          <pc:sldMk cId="0" sldId="263"/>
        </pc:sldMkLst>
      </pc:sldChg>
      <pc:sldChg chg="del">
        <pc:chgData name="Pericles Neto" userId="3e8f9e37cf6a0c3b" providerId="LiveId" clId="{095F915F-6DB6-4870-BED6-4A768B581348}" dt="2022-10-09T13:21:38.080" v="209" actId="47"/>
        <pc:sldMkLst>
          <pc:docMk/>
          <pc:sldMk cId="0" sldId="264"/>
        </pc:sldMkLst>
      </pc:sldChg>
      <pc:sldChg chg="del">
        <pc:chgData name="Pericles Neto" userId="3e8f9e37cf6a0c3b" providerId="LiveId" clId="{095F915F-6DB6-4870-BED6-4A768B581348}" dt="2022-10-09T13:21:34.303" v="208" actId="47"/>
        <pc:sldMkLst>
          <pc:docMk/>
          <pc:sldMk cId="0" sldId="265"/>
        </pc:sldMkLst>
      </pc:sldChg>
      <pc:sldChg chg="modSp mod ord modNotes">
        <pc:chgData name="Pericles Neto" userId="3e8f9e37cf6a0c3b" providerId="LiveId" clId="{095F915F-6DB6-4870-BED6-4A768B581348}" dt="2022-10-09T14:47:14.598" v="848" actId="1076"/>
        <pc:sldMkLst>
          <pc:docMk/>
          <pc:sldMk cId="0" sldId="266"/>
        </pc:sldMkLst>
        <pc:spChg chg="mod">
          <ac:chgData name="Pericles Neto" userId="3e8f9e37cf6a0c3b" providerId="LiveId" clId="{095F915F-6DB6-4870-BED6-4A768B581348}" dt="2022-10-09T14:47:10.383" v="846" actId="122"/>
          <ac:spMkLst>
            <pc:docMk/>
            <pc:sldMk cId="0" sldId="266"/>
            <ac:spMk id="297" creationId="{00000000-0000-0000-0000-000000000000}"/>
          </ac:spMkLst>
        </pc:spChg>
        <pc:picChg chg="mod">
          <ac:chgData name="Pericles Neto" userId="3e8f9e37cf6a0c3b" providerId="LiveId" clId="{095F915F-6DB6-4870-BED6-4A768B581348}" dt="2022-10-09T14:47:14.598" v="848" actId="1076"/>
          <ac:picMkLst>
            <pc:docMk/>
            <pc:sldMk cId="0" sldId="266"/>
            <ac:picMk id="298" creationId="{00000000-0000-0000-0000-000000000000}"/>
          </ac:picMkLst>
        </pc:picChg>
      </pc:sldChg>
      <pc:sldChg chg="mod ord modShow modNotes">
        <pc:chgData name="Pericles Neto" userId="3e8f9e37cf6a0c3b" providerId="LiveId" clId="{095F915F-6DB6-4870-BED6-4A768B581348}" dt="2022-10-09T13:41:51.466" v="375" actId="729"/>
        <pc:sldMkLst>
          <pc:docMk/>
          <pc:sldMk cId="0" sldId="267"/>
        </pc:sldMkLst>
      </pc:sldChg>
      <pc:sldChg chg="mod ord modShow modNotes">
        <pc:chgData name="Pericles Neto" userId="3e8f9e37cf6a0c3b" providerId="LiveId" clId="{095F915F-6DB6-4870-BED6-4A768B581348}" dt="2022-10-09T13:41:51.466" v="375" actId="729"/>
        <pc:sldMkLst>
          <pc:docMk/>
          <pc:sldMk cId="0" sldId="268"/>
        </pc:sldMkLst>
      </pc:sldChg>
      <pc:sldChg chg="mod ord modShow modNotes">
        <pc:chgData name="Pericles Neto" userId="3e8f9e37cf6a0c3b" providerId="LiveId" clId="{095F915F-6DB6-4870-BED6-4A768B581348}" dt="2022-10-09T13:41:51.466" v="375" actId="729"/>
        <pc:sldMkLst>
          <pc:docMk/>
          <pc:sldMk cId="0" sldId="269"/>
        </pc:sldMkLst>
      </pc:sldChg>
      <pc:sldChg chg="mod ord modShow modNotes">
        <pc:chgData name="Pericles Neto" userId="3e8f9e37cf6a0c3b" providerId="LiveId" clId="{095F915F-6DB6-4870-BED6-4A768B581348}" dt="2022-10-09T13:41:51.466" v="375" actId="729"/>
        <pc:sldMkLst>
          <pc:docMk/>
          <pc:sldMk cId="0" sldId="270"/>
        </pc:sldMkLst>
      </pc:sldChg>
      <pc:sldChg chg="mod ord modShow modNotes">
        <pc:chgData name="Pericles Neto" userId="3e8f9e37cf6a0c3b" providerId="LiveId" clId="{095F915F-6DB6-4870-BED6-4A768B581348}" dt="2022-10-09T13:41:51.466" v="375" actId="729"/>
        <pc:sldMkLst>
          <pc:docMk/>
          <pc:sldMk cId="0" sldId="271"/>
        </pc:sldMkLst>
      </pc:sldChg>
      <pc:sldChg chg="addSp delSp modSp mod ord">
        <pc:chgData name="Pericles Neto" userId="3e8f9e37cf6a0c3b" providerId="LiveId" clId="{095F915F-6DB6-4870-BED6-4A768B581348}" dt="2022-10-09T14:36:03.219" v="753" actId="207"/>
        <pc:sldMkLst>
          <pc:docMk/>
          <pc:sldMk cId="0" sldId="272"/>
        </pc:sldMkLst>
        <pc:spChg chg="add del mod">
          <ac:chgData name="Pericles Neto" userId="3e8f9e37cf6a0c3b" providerId="LiveId" clId="{095F915F-6DB6-4870-BED6-4A768B581348}" dt="2022-10-09T14:35:21.832" v="744" actId="478"/>
          <ac:spMkLst>
            <pc:docMk/>
            <pc:sldMk cId="0" sldId="272"/>
            <ac:spMk id="2" creationId="{A74E3612-F853-468D-F305-551088F24BF0}"/>
          </ac:spMkLst>
        </pc:spChg>
        <pc:spChg chg="add del mod">
          <ac:chgData name="Pericles Neto" userId="3e8f9e37cf6a0c3b" providerId="LiveId" clId="{095F915F-6DB6-4870-BED6-4A768B581348}" dt="2022-10-09T14:35:46.414" v="750" actId="478"/>
          <ac:spMkLst>
            <pc:docMk/>
            <pc:sldMk cId="0" sldId="272"/>
            <ac:spMk id="3" creationId="{4031BC50-D68D-7590-BFD7-CF9C17B29EC5}"/>
          </ac:spMkLst>
        </pc:spChg>
        <pc:spChg chg="add del mod">
          <ac:chgData name="Pericles Neto" userId="3e8f9e37cf6a0c3b" providerId="LiveId" clId="{095F915F-6DB6-4870-BED6-4A768B581348}" dt="2022-10-09T14:29:11.063" v="726" actId="478"/>
          <ac:spMkLst>
            <pc:docMk/>
            <pc:sldMk cId="0" sldId="272"/>
            <ac:spMk id="4" creationId="{796AE3DE-A24A-E80E-890E-6A590E8AFF19}"/>
          </ac:spMkLst>
        </pc:spChg>
        <pc:spChg chg="add mod">
          <ac:chgData name="Pericles Neto" userId="3e8f9e37cf6a0c3b" providerId="LiveId" clId="{095F915F-6DB6-4870-BED6-4A768B581348}" dt="2022-10-09T14:35:57.807" v="752" actId="14861"/>
          <ac:spMkLst>
            <pc:docMk/>
            <pc:sldMk cId="0" sldId="272"/>
            <ac:spMk id="5" creationId="{63ABE0F5-14F3-1509-7ED5-176CEDBABE46}"/>
          </ac:spMkLst>
        </pc:spChg>
        <pc:spChg chg="add mod">
          <ac:chgData name="Pericles Neto" userId="3e8f9e37cf6a0c3b" providerId="LiveId" clId="{095F915F-6DB6-4870-BED6-4A768B581348}" dt="2022-10-09T14:36:03.219" v="753" actId="207"/>
          <ac:spMkLst>
            <pc:docMk/>
            <pc:sldMk cId="0" sldId="272"/>
            <ac:spMk id="6" creationId="{B6CBA538-2C39-78C0-DEE2-FBD4380C0D6F}"/>
          </ac:spMkLst>
        </pc:spChg>
        <pc:spChg chg="mod">
          <ac:chgData name="Pericles Neto" userId="3e8f9e37cf6a0c3b" providerId="LiveId" clId="{095F915F-6DB6-4870-BED6-4A768B581348}" dt="2022-10-09T13:52:43.841" v="424" actId="1076"/>
          <ac:spMkLst>
            <pc:docMk/>
            <pc:sldMk cId="0" sldId="272"/>
            <ac:spMk id="363" creationId="{00000000-0000-0000-0000-000000000000}"/>
          </ac:spMkLst>
        </pc:spChg>
        <pc:picChg chg="del">
          <ac:chgData name="Pericles Neto" userId="3e8f9e37cf6a0c3b" providerId="LiveId" clId="{095F915F-6DB6-4870-BED6-4A768B581348}" dt="2022-10-09T13:48:26.666" v="391" actId="478"/>
          <ac:picMkLst>
            <pc:docMk/>
            <pc:sldMk cId="0" sldId="272"/>
            <ac:picMk id="365" creationId="{00000000-0000-0000-0000-000000000000}"/>
          </ac:picMkLst>
        </pc:picChg>
        <pc:picChg chg="del">
          <ac:chgData name="Pericles Neto" userId="3e8f9e37cf6a0c3b" providerId="LiveId" clId="{095F915F-6DB6-4870-BED6-4A768B581348}" dt="2022-10-09T13:48:27.407" v="392" actId="478"/>
          <ac:picMkLst>
            <pc:docMk/>
            <pc:sldMk cId="0" sldId="272"/>
            <ac:picMk id="366" creationId="{00000000-0000-0000-0000-000000000000}"/>
          </ac:picMkLst>
        </pc:picChg>
      </pc:sldChg>
      <pc:sldChg chg="addSp delSp modSp mod ord setBg modNotes">
        <pc:chgData name="Pericles Neto" userId="3e8f9e37cf6a0c3b" providerId="LiveId" clId="{095F915F-6DB6-4870-BED6-4A768B581348}" dt="2022-10-09T14:46:06.074" v="838" actId="554"/>
        <pc:sldMkLst>
          <pc:docMk/>
          <pc:sldMk cId="0" sldId="275"/>
        </pc:sldMkLst>
        <pc:spChg chg="add del mod">
          <ac:chgData name="Pericles Neto" userId="3e8f9e37cf6a0c3b" providerId="LiveId" clId="{095F915F-6DB6-4870-BED6-4A768B581348}" dt="2022-10-09T13:24:39.420" v="324" actId="478"/>
          <ac:spMkLst>
            <pc:docMk/>
            <pc:sldMk cId="0" sldId="275"/>
            <ac:spMk id="3" creationId="{2B3A06B1-1B01-DF6A-68AD-4F1525B1D029}"/>
          </ac:spMkLst>
        </pc:spChg>
        <pc:spChg chg="add mod">
          <ac:chgData name="Pericles Neto" userId="3e8f9e37cf6a0c3b" providerId="LiveId" clId="{095F915F-6DB6-4870-BED6-4A768B581348}" dt="2022-10-09T14:45:13.985" v="833" actId="1076"/>
          <ac:spMkLst>
            <pc:docMk/>
            <pc:sldMk cId="0" sldId="275"/>
            <ac:spMk id="4" creationId="{4A032747-890D-0704-8DCE-92729562869B}"/>
          </ac:spMkLst>
        </pc:spChg>
        <pc:spChg chg="add mod">
          <ac:chgData name="Pericles Neto" userId="3e8f9e37cf6a0c3b" providerId="LiveId" clId="{095F915F-6DB6-4870-BED6-4A768B581348}" dt="2022-10-09T14:44:58.535" v="829" actId="207"/>
          <ac:spMkLst>
            <pc:docMk/>
            <pc:sldMk cId="0" sldId="275"/>
            <ac:spMk id="5" creationId="{903EA76B-F820-AC3B-A4F5-0B406327C7F7}"/>
          </ac:spMkLst>
        </pc:spChg>
        <pc:spChg chg="add mod">
          <ac:chgData name="Pericles Neto" userId="3e8f9e37cf6a0c3b" providerId="LiveId" clId="{095F915F-6DB6-4870-BED6-4A768B581348}" dt="2022-10-09T14:45:01.330" v="830" actId="207"/>
          <ac:spMkLst>
            <pc:docMk/>
            <pc:sldMk cId="0" sldId="275"/>
            <ac:spMk id="6" creationId="{963A027E-249B-71AA-FCDC-3539E7E89437}"/>
          </ac:spMkLst>
        </pc:spChg>
        <pc:spChg chg="add mod">
          <ac:chgData name="Pericles Neto" userId="3e8f9e37cf6a0c3b" providerId="LiveId" clId="{095F915F-6DB6-4870-BED6-4A768B581348}" dt="2022-10-09T14:45:03.716" v="831" actId="207"/>
          <ac:spMkLst>
            <pc:docMk/>
            <pc:sldMk cId="0" sldId="275"/>
            <ac:spMk id="7" creationId="{F24299E6-24AD-FCEE-E551-CE66A8BD8E16}"/>
          </ac:spMkLst>
        </pc:spChg>
        <pc:spChg chg="add del mod">
          <ac:chgData name="Pericles Neto" userId="3e8f9e37cf6a0c3b" providerId="LiveId" clId="{095F915F-6DB6-4870-BED6-4A768B581348}" dt="2022-10-09T14:40:38.881" v="788" actId="478"/>
          <ac:spMkLst>
            <pc:docMk/>
            <pc:sldMk cId="0" sldId="275"/>
            <ac:spMk id="8" creationId="{21464276-69F5-EA29-288F-4DA892B5085B}"/>
          </ac:spMkLst>
        </pc:spChg>
        <pc:spChg chg="add del mod">
          <ac:chgData name="Pericles Neto" userId="3e8f9e37cf6a0c3b" providerId="LiveId" clId="{095F915F-6DB6-4870-BED6-4A768B581348}" dt="2022-10-09T14:41:01.225" v="792" actId="478"/>
          <ac:spMkLst>
            <pc:docMk/>
            <pc:sldMk cId="0" sldId="275"/>
            <ac:spMk id="9" creationId="{6F5F2262-4A04-A7E1-46A5-230596D745D8}"/>
          </ac:spMkLst>
        </pc:spChg>
        <pc:spChg chg="add del mod">
          <ac:chgData name="Pericles Neto" userId="3e8f9e37cf6a0c3b" providerId="LiveId" clId="{095F915F-6DB6-4870-BED6-4A768B581348}" dt="2022-10-09T14:41:42.268" v="799" actId="478"/>
          <ac:spMkLst>
            <pc:docMk/>
            <pc:sldMk cId="0" sldId="275"/>
            <ac:spMk id="10" creationId="{3F4E1460-7E40-B2BC-1B2E-FD01A30AC9B0}"/>
          </ac:spMkLst>
        </pc:spChg>
        <pc:spChg chg="add del mod">
          <ac:chgData name="Pericles Neto" userId="3e8f9e37cf6a0c3b" providerId="LiveId" clId="{095F915F-6DB6-4870-BED6-4A768B581348}" dt="2022-10-09T14:39:48.259" v="778" actId="478"/>
          <ac:spMkLst>
            <pc:docMk/>
            <pc:sldMk cId="0" sldId="275"/>
            <ac:spMk id="11" creationId="{669E5946-62D1-07A6-74FF-62EC723BE257}"/>
          </ac:spMkLst>
        </pc:spChg>
        <pc:spChg chg="add del mod">
          <ac:chgData name="Pericles Neto" userId="3e8f9e37cf6a0c3b" providerId="LiveId" clId="{095F915F-6DB6-4870-BED6-4A768B581348}" dt="2022-10-09T14:41:57.611" v="803" actId="478"/>
          <ac:spMkLst>
            <pc:docMk/>
            <pc:sldMk cId="0" sldId="275"/>
            <ac:spMk id="12" creationId="{628ED345-05E5-089E-69D1-D168C3D4E613}"/>
          </ac:spMkLst>
        </pc:spChg>
        <pc:spChg chg="add del mod">
          <ac:chgData name="Pericles Neto" userId="3e8f9e37cf6a0c3b" providerId="LiveId" clId="{095F915F-6DB6-4870-BED6-4A768B581348}" dt="2022-10-09T14:39:55.541" v="780" actId="478"/>
          <ac:spMkLst>
            <pc:docMk/>
            <pc:sldMk cId="0" sldId="275"/>
            <ac:spMk id="13" creationId="{59C2554A-43F4-4AA5-B69C-AB4E0B98A39F}"/>
          </ac:spMkLst>
        </pc:spChg>
        <pc:spChg chg="add del mod">
          <ac:chgData name="Pericles Neto" userId="3e8f9e37cf6a0c3b" providerId="LiveId" clId="{095F915F-6DB6-4870-BED6-4A768B581348}" dt="2022-10-09T14:42:23.348" v="806" actId="478"/>
          <ac:spMkLst>
            <pc:docMk/>
            <pc:sldMk cId="0" sldId="275"/>
            <ac:spMk id="14" creationId="{7FC814A9-9D89-70AD-0E90-EB8707AC6A08}"/>
          </ac:spMkLst>
        </pc:spChg>
        <pc:spChg chg="mod">
          <ac:chgData name="Pericles Neto" userId="3e8f9e37cf6a0c3b" providerId="LiveId" clId="{095F915F-6DB6-4870-BED6-4A768B581348}" dt="2022-10-09T14:44:52.855" v="827" actId="207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Pericles Neto" userId="3e8f9e37cf6a0c3b" providerId="LiveId" clId="{095F915F-6DB6-4870-BED6-4A768B581348}" dt="2022-10-09T13:24:36.018" v="322" actId="478"/>
          <ac:spMkLst>
            <pc:docMk/>
            <pc:sldMk cId="0" sldId="275"/>
            <ac:spMk id="399" creationId="{00000000-0000-0000-0000-000000000000}"/>
          </ac:spMkLst>
        </pc:spChg>
        <pc:spChg chg="mod">
          <ac:chgData name="Pericles Neto" userId="3e8f9e37cf6a0c3b" providerId="LiveId" clId="{095F915F-6DB6-4870-BED6-4A768B581348}" dt="2022-10-09T14:45:46.553" v="837" actId="1076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Pericles Neto" userId="3e8f9e37cf6a0c3b" providerId="LiveId" clId="{095F915F-6DB6-4870-BED6-4A768B581348}" dt="2022-10-09T13:24:36.734" v="323" actId="478"/>
          <ac:picMkLst>
            <pc:docMk/>
            <pc:sldMk cId="0" sldId="275"/>
            <ac:picMk id="394" creationId="{00000000-0000-0000-0000-000000000000}"/>
          </ac:picMkLst>
        </pc:picChg>
        <pc:picChg chg="add mod">
          <ac:chgData name="Pericles Neto" userId="3e8f9e37cf6a0c3b" providerId="LiveId" clId="{095F915F-6DB6-4870-BED6-4A768B581348}" dt="2022-10-09T14:46:06.074" v="838" actId="554"/>
          <ac:picMkLst>
            <pc:docMk/>
            <pc:sldMk cId="0" sldId="275"/>
            <ac:picMk id="1026" creationId="{8B20BE67-A9E3-9500-AB53-6C109C9B7090}"/>
          </ac:picMkLst>
        </pc:picChg>
        <pc:picChg chg="add mod">
          <ac:chgData name="Pericles Neto" userId="3e8f9e37cf6a0c3b" providerId="LiveId" clId="{095F915F-6DB6-4870-BED6-4A768B581348}" dt="2022-10-09T14:46:06.074" v="838" actId="554"/>
          <ac:picMkLst>
            <pc:docMk/>
            <pc:sldMk cId="0" sldId="275"/>
            <ac:picMk id="1028" creationId="{BAE177FD-F621-FD2B-4009-0A5DDBC905F9}"/>
          </ac:picMkLst>
        </pc:picChg>
        <pc:picChg chg="add mod">
          <ac:chgData name="Pericles Neto" userId="3e8f9e37cf6a0c3b" providerId="LiveId" clId="{095F915F-6DB6-4870-BED6-4A768B581348}" dt="2022-10-09T14:46:06.074" v="838" actId="554"/>
          <ac:picMkLst>
            <pc:docMk/>
            <pc:sldMk cId="0" sldId="275"/>
            <ac:picMk id="1030" creationId="{54E80B86-FEB2-72CA-36BB-B1C11379A1A4}"/>
          </ac:picMkLst>
        </pc:picChg>
        <pc:picChg chg="add mod">
          <ac:chgData name="Pericles Neto" userId="3e8f9e37cf6a0c3b" providerId="LiveId" clId="{095F915F-6DB6-4870-BED6-4A768B581348}" dt="2022-10-09T14:45:24.104" v="835" actId="554"/>
          <ac:picMkLst>
            <pc:docMk/>
            <pc:sldMk cId="0" sldId="275"/>
            <ac:picMk id="1032" creationId="{50CB167D-8A66-63C9-A1D4-655F5095A4F1}"/>
          </ac:picMkLst>
        </pc:picChg>
        <pc:picChg chg="add mod">
          <ac:chgData name="Pericles Neto" userId="3e8f9e37cf6a0c3b" providerId="LiveId" clId="{095F915F-6DB6-4870-BED6-4A768B581348}" dt="2022-10-09T14:45:24.104" v="835" actId="554"/>
          <ac:picMkLst>
            <pc:docMk/>
            <pc:sldMk cId="0" sldId="275"/>
            <ac:picMk id="1034" creationId="{A5BA1C70-26FF-A7CB-92A0-5690DF7F8AED}"/>
          </ac:picMkLst>
        </pc:picChg>
      </pc:sldChg>
      <pc:sldChg chg="modSp add mod">
        <pc:chgData name="Pericles Neto" userId="3e8f9e37cf6a0c3b" providerId="LiveId" clId="{095F915F-6DB6-4870-BED6-4A768B581348}" dt="2022-10-09T12:58:01.632" v="143" actId="14100"/>
        <pc:sldMkLst>
          <pc:docMk/>
          <pc:sldMk cId="2629403296" sldId="277"/>
        </pc:sldMkLst>
        <pc:spChg chg="mod">
          <ac:chgData name="Pericles Neto" userId="3e8f9e37cf6a0c3b" providerId="LiveId" clId="{095F915F-6DB6-4870-BED6-4A768B581348}" dt="2022-10-09T12:58:01.632" v="143" actId="14100"/>
          <ac:spMkLst>
            <pc:docMk/>
            <pc:sldMk cId="2629403296" sldId="277"/>
            <ac:spMk id="173" creationId="{00000000-0000-0000-0000-000000000000}"/>
          </ac:spMkLst>
        </pc:spChg>
      </pc:sldChg>
      <pc:sldChg chg="add">
        <pc:chgData name="Pericles Neto" userId="3e8f9e37cf6a0c3b" providerId="LiveId" clId="{095F915F-6DB6-4870-BED6-4A768B581348}" dt="2022-10-09T13:23:41.093" v="210"/>
        <pc:sldMkLst>
          <pc:docMk/>
          <pc:sldMk cId="1257478898" sldId="278"/>
        </pc:sldMkLst>
      </pc:sldChg>
      <pc:sldChg chg="addSp delSp modSp add mod">
        <pc:chgData name="Pericles Neto" userId="3e8f9e37cf6a0c3b" providerId="LiveId" clId="{095F915F-6DB6-4870-BED6-4A768B581348}" dt="2022-10-09T14:27:12.778" v="722" actId="478"/>
        <pc:sldMkLst>
          <pc:docMk/>
          <pc:sldMk cId="3875430247" sldId="279"/>
        </pc:sldMkLst>
        <pc:spChg chg="add mod">
          <ac:chgData name="Pericles Neto" userId="3e8f9e37cf6a0c3b" providerId="LiveId" clId="{095F915F-6DB6-4870-BED6-4A768B581348}" dt="2022-10-09T14:25:59.507" v="660" actId="14861"/>
          <ac:spMkLst>
            <pc:docMk/>
            <pc:sldMk cId="3875430247" sldId="279"/>
            <ac:spMk id="14" creationId="{158EC29D-B9E9-FFDA-0918-0EE17D10DD7B}"/>
          </ac:spMkLst>
        </pc:spChg>
        <pc:spChg chg="add mod">
          <ac:chgData name="Pericles Neto" userId="3e8f9e37cf6a0c3b" providerId="LiveId" clId="{095F915F-6DB6-4870-BED6-4A768B581348}" dt="2022-10-09T14:26:31.595" v="685" actId="20577"/>
          <ac:spMkLst>
            <pc:docMk/>
            <pc:sldMk cId="3875430247" sldId="279"/>
            <ac:spMk id="15" creationId="{3EDDE944-EC96-A28D-12CF-73285109EE1A}"/>
          </ac:spMkLst>
        </pc:spChg>
        <pc:spChg chg="add del mod">
          <ac:chgData name="Pericles Neto" userId="3e8f9e37cf6a0c3b" providerId="LiveId" clId="{095F915F-6DB6-4870-BED6-4A768B581348}" dt="2022-10-09T14:27:12.778" v="722" actId="478"/>
          <ac:spMkLst>
            <pc:docMk/>
            <pc:sldMk cId="3875430247" sldId="279"/>
            <ac:spMk id="16" creationId="{191D754D-262F-623E-43E6-191230F2DBD7}"/>
          </ac:spMkLst>
        </pc:spChg>
        <pc:spChg chg="add mod">
          <ac:chgData name="Pericles Neto" userId="3e8f9e37cf6a0c3b" providerId="LiveId" clId="{095F915F-6DB6-4870-BED6-4A768B581348}" dt="2022-10-09T14:27:03.093" v="721" actId="20577"/>
          <ac:spMkLst>
            <pc:docMk/>
            <pc:sldMk cId="3875430247" sldId="279"/>
            <ac:spMk id="17" creationId="{2DCEB982-F517-0089-45D7-F2B58341B8D2}"/>
          </ac:spMkLst>
        </pc:spChg>
        <pc:spChg chg="add mod">
          <ac:chgData name="Pericles Neto" userId="3e8f9e37cf6a0c3b" providerId="LiveId" clId="{095F915F-6DB6-4870-BED6-4A768B581348}" dt="2022-10-09T14:26:40.430" v="705" actId="20577"/>
          <ac:spMkLst>
            <pc:docMk/>
            <pc:sldMk cId="3875430247" sldId="279"/>
            <ac:spMk id="18" creationId="{ACAEE871-878D-80AD-ACCD-F19B1226F5D6}"/>
          </ac:spMkLst>
        </pc:spChg>
        <pc:spChg chg="mod">
          <ac:chgData name="Pericles Neto" userId="3e8f9e37cf6a0c3b" providerId="LiveId" clId="{095F915F-6DB6-4870-BED6-4A768B581348}" dt="2022-10-09T14:11:01.638" v="523" actId="20577"/>
          <ac:spMkLst>
            <pc:docMk/>
            <pc:sldMk cId="3875430247" sldId="279"/>
            <ac:spMk id="173" creationId="{00000000-0000-0000-0000-000000000000}"/>
          </ac:spMkLst>
        </pc:spChg>
        <pc:graphicFrameChg chg="add mod modGraphic">
          <ac:chgData name="Pericles Neto" userId="3e8f9e37cf6a0c3b" providerId="LiveId" clId="{095F915F-6DB6-4870-BED6-4A768B581348}" dt="2022-10-09T14:20:02.548" v="618" actId="14100"/>
          <ac:graphicFrameMkLst>
            <pc:docMk/>
            <pc:sldMk cId="3875430247" sldId="279"/>
            <ac:graphicFrameMk id="2" creationId="{332EB9E4-3420-5742-C5F6-D342E47DCA8A}"/>
          </ac:graphicFrameMkLst>
        </pc:graphicFrameChg>
        <pc:picChg chg="add mod">
          <ac:chgData name="Pericles Neto" userId="3e8f9e37cf6a0c3b" providerId="LiveId" clId="{095F915F-6DB6-4870-BED6-4A768B581348}" dt="2022-10-09T14:21:26.515" v="620" actId="1076"/>
          <ac:picMkLst>
            <pc:docMk/>
            <pc:sldMk cId="3875430247" sldId="279"/>
            <ac:picMk id="4" creationId="{D5EA2D71-3716-C594-04D6-7546837AF06F}"/>
          </ac:picMkLst>
        </pc:picChg>
        <pc:picChg chg="add mod">
          <ac:chgData name="Pericles Neto" userId="3e8f9e37cf6a0c3b" providerId="LiveId" clId="{095F915F-6DB6-4870-BED6-4A768B581348}" dt="2022-10-09T14:21:55.513" v="629" actId="14826"/>
          <ac:picMkLst>
            <pc:docMk/>
            <pc:sldMk cId="3875430247" sldId="279"/>
            <ac:picMk id="5" creationId="{37EE5384-5509-EDCF-E24D-768B85434A8F}"/>
          </ac:picMkLst>
        </pc:picChg>
        <pc:picChg chg="del">
          <ac:chgData name="Pericles Neto" userId="3e8f9e37cf6a0c3b" providerId="LiveId" clId="{095F915F-6DB6-4870-BED6-4A768B581348}" dt="2022-10-09T14:11:04.351" v="524" actId="478"/>
          <ac:picMkLst>
            <pc:docMk/>
            <pc:sldMk cId="3875430247" sldId="279"/>
            <ac:picMk id="6" creationId="{D0EECC5B-9891-D442-48E4-48D4ABB96A5B}"/>
          </ac:picMkLst>
        </pc:picChg>
        <pc:picChg chg="add mod">
          <ac:chgData name="Pericles Neto" userId="3e8f9e37cf6a0c3b" providerId="LiveId" clId="{095F915F-6DB6-4870-BED6-4A768B581348}" dt="2022-10-09T14:23:11.911" v="632" actId="14826"/>
          <ac:picMkLst>
            <pc:docMk/>
            <pc:sldMk cId="3875430247" sldId="279"/>
            <ac:picMk id="7" creationId="{01133E18-7C4E-0F2E-A053-604B10761251}"/>
          </ac:picMkLst>
        </pc:picChg>
        <pc:picChg chg="add mod">
          <ac:chgData name="Pericles Neto" userId="3e8f9e37cf6a0c3b" providerId="LiveId" clId="{095F915F-6DB6-4870-BED6-4A768B581348}" dt="2022-10-09T14:24:36.166" v="634" actId="14826"/>
          <ac:picMkLst>
            <pc:docMk/>
            <pc:sldMk cId="3875430247" sldId="279"/>
            <ac:picMk id="8" creationId="{2B5992D5-FFA6-528A-E41A-F9090297A12A}"/>
          </ac:picMkLst>
        </pc:picChg>
        <pc:picChg chg="add mod">
          <ac:chgData name="Pericles Neto" userId="3e8f9e37cf6a0c3b" providerId="LiveId" clId="{095F915F-6DB6-4870-BED6-4A768B581348}" dt="2022-10-09T14:23:44.299" v="633" actId="14826"/>
          <ac:picMkLst>
            <pc:docMk/>
            <pc:sldMk cId="3875430247" sldId="279"/>
            <ac:picMk id="9" creationId="{FC11139A-1571-4192-5ACE-E128965D06E8}"/>
          </ac:picMkLst>
        </pc:picChg>
        <pc:picChg chg="del">
          <ac:chgData name="Pericles Neto" userId="3e8f9e37cf6a0c3b" providerId="LiveId" clId="{095F915F-6DB6-4870-BED6-4A768B581348}" dt="2022-10-09T14:25:21.232" v="655" actId="478"/>
          <ac:picMkLst>
            <pc:docMk/>
            <pc:sldMk cId="3875430247" sldId="279"/>
            <ac:picMk id="11" creationId="{E19F1019-2A06-0936-3F6C-5E70535DCF7B}"/>
          </ac:picMkLst>
        </pc:picChg>
        <pc:picChg chg="add del mod">
          <ac:chgData name="Pericles Neto" userId="3e8f9e37cf6a0c3b" providerId="LiveId" clId="{095F915F-6DB6-4870-BED6-4A768B581348}" dt="2022-10-09T14:22:37.421" v="631" actId="478"/>
          <ac:picMkLst>
            <pc:docMk/>
            <pc:sldMk cId="3875430247" sldId="279"/>
            <ac:picMk id="13" creationId="{72FF73DD-6E8E-814D-59AC-3D805391DA7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F3A62E-4E83-478E-83C6-E08DA15CD67D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8A7EF864-A04E-4496-B9F1-CC1695146F2E}">
      <dgm:prSet phldrT="[Texto]"/>
      <dgm:spPr/>
      <dgm:t>
        <a:bodyPr/>
        <a:lstStyle/>
        <a:p>
          <a:r>
            <a:rPr lang="pt-BR" dirty="0" err="1"/>
            <a:t>Pre</a:t>
          </a:r>
          <a:r>
            <a:rPr lang="pt-BR" dirty="0"/>
            <a:t> </a:t>
          </a:r>
          <a:r>
            <a:rPr lang="pt-BR" dirty="0" err="1"/>
            <a:t>Seed</a:t>
          </a:r>
          <a:endParaRPr lang="pt-BR" dirty="0"/>
        </a:p>
      </dgm:t>
    </dgm:pt>
    <dgm:pt modelId="{A5C5F98A-C566-48F9-AA83-FFEFEBD472CE}" type="parTrans" cxnId="{98A9A1CE-3810-4A14-B3A5-243B5D4F94C1}">
      <dgm:prSet/>
      <dgm:spPr/>
      <dgm:t>
        <a:bodyPr/>
        <a:lstStyle/>
        <a:p>
          <a:endParaRPr lang="pt-BR"/>
        </a:p>
      </dgm:t>
    </dgm:pt>
    <dgm:pt modelId="{C69D16AA-D55C-41EE-B11D-D01EDA84C620}" type="sibTrans" cxnId="{98A9A1CE-3810-4A14-B3A5-243B5D4F94C1}">
      <dgm:prSet/>
      <dgm:spPr/>
      <dgm:t>
        <a:bodyPr/>
        <a:lstStyle/>
        <a:p>
          <a:endParaRPr lang="pt-BR"/>
        </a:p>
      </dgm:t>
    </dgm:pt>
    <dgm:pt modelId="{BCA7FCFA-7030-4C51-B82B-6B8238CF0122}">
      <dgm:prSet phldrT="[Texto]"/>
      <dgm:spPr/>
      <dgm:t>
        <a:bodyPr/>
        <a:lstStyle/>
        <a:p>
          <a:r>
            <a:rPr lang="pt-BR" dirty="0"/>
            <a:t>Série A</a:t>
          </a:r>
        </a:p>
      </dgm:t>
    </dgm:pt>
    <dgm:pt modelId="{E3D4E537-00F9-45E8-A176-2A57F7248DCF}" type="parTrans" cxnId="{0B7B264E-2A15-4A92-86F2-36F1976BC58F}">
      <dgm:prSet/>
      <dgm:spPr/>
      <dgm:t>
        <a:bodyPr/>
        <a:lstStyle/>
        <a:p>
          <a:endParaRPr lang="pt-BR"/>
        </a:p>
      </dgm:t>
    </dgm:pt>
    <dgm:pt modelId="{52B93B51-2CD2-4178-A726-ADAD15C5C8E8}" type="sibTrans" cxnId="{0B7B264E-2A15-4A92-86F2-36F1976BC58F}">
      <dgm:prSet/>
      <dgm:spPr/>
      <dgm:t>
        <a:bodyPr/>
        <a:lstStyle/>
        <a:p>
          <a:endParaRPr lang="pt-BR"/>
        </a:p>
      </dgm:t>
    </dgm:pt>
    <dgm:pt modelId="{34E0B6D3-E1E7-460F-BF45-96625157A8FB}">
      <dgm:prSet phldrT="[Texto]"/>
      <dgm:spPr/>
      <dgm:t>
        <a:bodyPr/>
        <a:lstStyle/>
        <a:p>
          <a:r>
            <a:rPr lang="pt-BR" dirty="0" err="1"/>
            <a:t>Seed</a:t>
          </a:r>
          <a:endParaRPr lang="pt-BR" dirty="0"/>
        </a:p>
      </dgm:t>
    </dgm:pt>
    <dgm:pt modelId="{CA112752-5326-49A7-8670-7B89AD389A35}" type="sibTrans" cxnId="{6FB2312D-2573-40F1-83E7-5C74FAB7983F}">
      <dgm:prSet/>
      <dgm:spPr/>
      <dgm:t>
        <a:bodyPr/>
        <a:lstStyle/>
        <a:p>
          <a:endParaRPr lang="pt-BR"/>
        </a:p>
      </dgm:t>
    </dgm:pt>
    <dgm:pt modelId="{B3B44A17-2921-4E85-8E1C-9F84D3A8CF87}" type="parTrans" cxnId="{6FB2312D-2573-40F1-83E7-5C74FAB7983F}">
      <dgm:prSet/>
      <dgm:spPr/>
      <dgm:t>
        <a:bodyPr/>
        <a:lstStyle/>
        <a:p>
          <a:endParaRPr lang="pt-BR"/>
        </a:p>
      </dgm:t>
    </dgm:pt>
    <dgm:pt modelId="{1FDCD058-191A-4468-ABA9-AF0840D92E31}">
      <dgm:prSet phldrT="[Texto]"/>
      <dgm:spPr/>
      <dgm:t>
        <a:bodyPr/>
        <a:lstStyle/>
        <a:p>
          <a:r>
            <a:rPr lang="pt-BR" dirty="0"/>
            <a:t>Série B (</a:t>
          </a:r>
          <a:r>
            <a:rPr lang="pt-BR" dirty="0" err="1"/>
            <a:t>Growth</a:t>
          </a:r>
          <a:r>
            <a:rPr lang="pt-BR" dirty="0"/>
            <a:t>)</a:t>
          </a:r>
        </a:p>
      </dgm:t>
    </dgm:pt>
    <dgm:pt modelId="{E8EF429D-8724-4801-8EA5-E14C35ED8DB0}" type="parTrans" cxnId="{A442F102-5A2E-40CD-98DC-D6D95211587C}">
      <dgm:prSet/>
      <dgm:spPr/>
      <dgm:t>
        <a:bodyPr/>
        <a:lstStyle/>
        <a:p>
          <a:endParaRPr lang="pt-BR"/>
        </a:p>
      </dgm:t>
    </dgm:pt>
    <dgm:pt modelId="{85937A40-D815-4E31-9174-0ACA72F96DB3}" type="sibTrans" cxnId="{A442F102-5A2E-40CD-98DC-D6D95211587C}">
      <dgm:prSet/>
      <dgm:spPr/>
      <dgm:t>
        <a:bodyPr/>
        <a:lstStyle/>
        <a:p>
          <a:endParaRPr lang="pt-BR"/>
        </a:p>
      </dgm:t>
    </dgm:pt>
    <dgm:pt modelId="{30A1E278-48E5-4E6B-97BE-EFA40294998A}">
      <dgm:prSet phldrT="[Texto]"/>
      <dgm:spPr/>
      <dgm:t>
        <a:bodyPr/>
        <a:lstStyle/>
        <a:p>
          <a:r>
            <a:rPr lang="pt-BR" dirty="0"/>
            <a:t>IPO</a:t>
          </a:r>
        </a:p>
      </dgm:t>
    </dgm:pt>
    <dgm:pt modelId="{E4919A44-411D-46CA-8AA3-5C705D834D39}" type="parTrans" cxnId="{D5094158-92DC-45AF-9562-7B1703EB01A9}">
      <dgm:prSet/>
      <dgm:spPr/>
      <dgm:t>
        <a:bodyPr/>
        <a:lstStyle/>
        <a:p>
          <a:endParaRPr lang="pt-BR"/>
        </a:p>
      </dgm:t>
    </dgm:pt>
    <dgm:pt modelId="{FC342150-6CEA-4C2D-9878-B3C87AB52CF3}" type="sibTrans" cxnId="{D5094158-92DC-45AF-9562-7B1703EB01A9}">
      <dgm:prSet/>
      <dgm:spPr/>
      <dgm:t>
        <a:bodyPr/>
        <a:lstStyle/>
        <a:p>
          <a:endParaRPr lang="pt-BR"/>
        </a:p>
      </dgm:t>
    </dgm:pt>
    <dgm:pt modelId="{A786F61E-2F48-44FC-A6D8-7261F5B68078}" type="pres">
      <dgm:prSet presAssocID="{35F3A62E-4E83-478E-83C6-E08DA15CD67D}" presName="rootnode" presStyleCnt="0">
        <dgm:presLayoutVars>
          <dgm:chMax/>
          <dgm:chPref/>
          <dgm:dir/>
          <dgm:animLvl val="lvl"/>
        </dgm:presLayoutVars>
      </dgm:prSet>
      <dgm:spPr/>
    </dgm:pt>
    <dgm:pt modelId="{2D4FD171-739A-456C-B153-ED843E8042F0}" type="pres">
      <dgm:prSet presAssocID="{8A7EF864-A04E-4496-B9F1-CC1695146F2E}" presName="composite" presStyleCnt="0"/>
      <dgm:spPr/>
    </dgm:pt>
    <dgm:pt modelId="{D9D2BD4A-0039-488F-BED2-07CF35EB9F3C}" type="pres">
      <dgm:prSet presAssocID="{8A7EF864-A04E-4496-B9F1-CC1695146F2E}" presName="LShape" presStyleLbl="alignNode1" presStyleIdx="0" presStyleCnt="9"/>
      <dgm:spPr/>
    </dgm:pt>
    <dgm:pt modelId="{687EDC60-DC46-476D-858D-9BDE6328E668}" type="pres">
      <dgm:prSet presAssocID="{8A7EF864-A04E-4496-B9F1-CC1695146F2E}" presName="Parent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6A183A41-240B-4456-9656-87E519E7B9BA}" type="pres">
      <dgm:prSet presAssocID="{8A7EF864-A04E-4496-B9F1-CC1695146F2E}" presName="Triangle" presStyleLbl="alignNode1" presStyleIdx="1" presStyleCnt="9"/>
      <dgm:spPr/>
    </dgm:pt>
    <dgm:pt modelId="{92835CC6-66A8-47C5-BB4E-4FF07689DDD2}" type="pres">
      <dgm:prSet presAssocID="{C69D16AA-D55C-41EE-B11D-D01EDA84C620}" presName="sibTrans" presStyleCnt="0"/>
      <dgm:spPr/>
    </dgm:pt>
    <dgm:pt modelId="{D66BAB26-5266-49D9-A1A0-66932029135B}" type="pres">
      <dgm:prSet presAssocID="{C69D16AA-D55C-41EE-B11D-D01EDA84C620}" presName="space" presStyleCnt="0"/>
      <dgm:spPr/>
    </dgm:pt>
    <dgm:pt modelId="{ED802093-329E-41F8-A25D-4C4989BE6CD6}" type="pres">
      <dgm:prSet presAssocID="{34E0B6D3-E1E7-460F-BF45-96625157A8FB}" presName="composite" presStyleCnt="0"/>
      <dgm:spPr/>
    </dgm:pt>
    <dgm:pt modelId="{F71C6D31-1B79-48C2-B3F6-6036395874A2}" type="pres">
      <dgm:prSet presAssocID="{34E0B6D3-E1E7-460F-BF45-96625157A8FB}" presName="LShape" presStyleLbl="alignNode1" presStyleIdx="2" presStyleCnt="9" custLinFactNeighborX="3774" custLinFactNeighborY="6978"/>
      <dgm:spPr/>
    </dgm:pt>
    <dgm:pt modelId="{B2BB4473-2C9B-4845-9CCB-CC77D898BAA2}" type="pres">
      <dgm:prSet presAssocID="{34E0B6D3-E1E7-460F-BF45-96625157A8FB}" presName="Parent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87FB4D69-7F8E-4424-B3C6-0AC280630787}" type="pres">
      <dgm:prSet presAssocID="{34E0B6D3-E1E7-460F-BF45-96625157A8FB}" presName="Triangle" presStyleLbl="alignNode1" presStyleIdx="3" presStyleCnt="9"/>
      <dgm:spPr/>
    </dgm:pt>
    <dgm:pt modelId="{33D82A27-812E-4A03-9E43-A52E7ED7F2BE}" type="pres">
      <dgm:prSet presAssocID="{CA112752-5326-49A7-8670-7B89AD389A35}" presName="sibTrans" presStyleCnt="0"/>
      <dgm:spPr/>
    </dgm:pt>
    <dgm:pt modelId="{74E4192F-4CA4-4D6E-B0F6-1C9F5F343B98}" type="pres">
      <dgm:prSet presAssocID="{CA112752-5326-49A7-8670-7B89AD389A35}" presName="space" presStyleCnt="0"/>
      <dgm:spPr/>
    </dgm:pt>
    <dgm:pt modelId="{42176BBA-09AE-4C3C-8BFD-3785ABCB1AB3}" type="pres">
      <dgm:prSet presAssocID="{BCA7FCFA-7030-4C51-B82B-6B8238CF0122}" presName="composite" presStyleCnt="0"/>
      <dgm:spPr/>
    </dgm:pt>
    <dgm:pt modelId="{2B8E192E-BF87-4E56-8647-C658B45297F7}" type="pres">
      <dgm:prSet presAssocID="{BCA7FCFA-7030-4C51-B82B-6B8238CF0122}" presName="LShape" presStyleLbl="alignNode1" presStyleIdx="4" presStyleCnt="9"/>
      <dgm:spPr/>
    </dgm:pt>
    <dgm:pt modelId="{6052E488-A049-4D95-9753-71399F438CA8}" type="pres">
      <dgm:prSet presAssocID="{BCA7FCFA-7030-4C51-B82B-6B8238CF0122}" presName="Parent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638C43CF-03DC-4B1E-A819-5871C224DA0B}" type="pres">
      <dgm:prSet presAssocID="{BCA7FCFA-7030-4C51-B82B-6B8238CF0122}" presName="Triangle" presStyleLbl="alignNode1" presStyleIdx="5" presStyleCnt="9"/>
      <dgm:spPr/>
    </dgm:pt>
    <dgm:pt modelId="{76F7328D-DF21-4337-A669-916C6E38C605}" type="pres">
      <dgm:prSet presAssocID="{52B93B51-2CD2-4178-A726-ADAD15C5C8E8}" presName="sibTrans" presStyleCnt="0"/>
      <dgm:spPr/>
    </dgm:pt>
    <dgm:pt modelId="{636E6332-52BC-4681-A48F-2B8A7A311901}" type="pres">
      <dgm:prSet presAssocID="{52B93B51-2CD2-4178-A726-ADAD15C5C8E8}" presName="space" presStyleCnt="0"/>
      <dgm:spPr/>
    </dgm:pt>
    <dgm:pt modelId="{9CD9916D-79AD-45A0-A620-9437EE6420DE}" type="pres">
      <dgm:prSet presAssocID="{1FDCD058-191A-4468-ABA9-AF0840D92E31}" presName="composite" presStyleCnt="0"/>
      <dgm:spPr/>
    </dgm:pt>
    <dgm:pt modelId="{FE3C61DE-6283-4125-96D0-0854D1C1453B}" type="pres">
      <dgm:prSet presAssocID="{1FDCD058-191A-4468-ABA9-AF0840D92E31}" presName="LShape" presStyleLbl="alignNode1" presStyleIdx="6" presStyleCnt="9"/>
      <dgm:spPr/>
    </dgm:pt>
    <dgm:pt modelId="{B3023B9C-29E6-4BC2-B914-FA867F8565D1}" type="pres">
      <dgm:prSet presAssocID="{1FDCD058-191A-4468-ABA9-AF0840D92E31}" presName="Parent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752127CD-723D-4FCB-BDCC-F72A9088F308}" type="pres">
      <dgm:prSet presAssocID="{1FDCD058-191A-4468-ABA9-AF0840D92E31}" presName="Triangle" presStyleLbl="alignNode1" presStyleIdx="7" presStyleCnt="9"/>
      <dgm:spPr/>
    </dgm:pt>
    <dgm:pt modelId="{E9CBD6E9-BD00-40C9-AE27-011E58896DA2}" type="pres">
      <dgm:prSet presAssocID="{85937A40-D815-4E31-9174-0ACA72F96DB3}" presName="sibTrans" presStyleCnt="0"/>
      <dgm:spPr/>
    </dgm:pt>
    <dgm:pt modelId="{E46F7539-B0DE-4D4F-8AE1-A1C6BB48CF21}" type="pres">
      <dgm:prSet presAssocID="{85937A40-D815-4E31-9174-0ACA72F96DB3}" presName="space" presStyleCnt="0"/>
      <dgm:spPr/>
    </dgm:pt>
    <dgm:pt modelId="{21371763-95B4-4AE2-A91F-0099CD52E33B}" type="pres">
      <dgm:prSet presAssocID="{30A1E278-48E5-4E6B-97BE-EFA40294998A}" presName="composite" presStyleCnt="0"/>
      <dgm:spPr/>
    </dgm:pt>
    <dgm:pt modelId="{123BA0BC-45C1-470D-A1F5-FFC63C37408D}" type="pres">
      <dgm:prSet presAssocID="{30A1E278-48E5-4E6B-97BE-EFA40294998A}" presName="LShape" presStyleLbl="alignNode1" presStyleIdx="8" presStyleCnt="9"/>
      <dgm:spPr/>
    </dgm:pt>
    <dgm:pt modelId="{D235462C-5902-4F17-83FB-BB7B555474B5}" type="pres">
      <dgm:prSet presAssocID="{30A1E278-48E5-4E6B-97BE-EFA40294998A}" presName="ParentText" presStyleLbl="revTx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A442F102-5A2E-40CD-98DC-D6D95211587C}" srcId="{35F3A62E-4E83-478E-83C6-E08DA15CD67D}" destId="{1FDCD058-191A-4468-ABA9-AF0840D92E31}" srcOrd="3" destOrd="0" parTransId="{E8EF429D-8724-4801-8EA5-E14C35ED8DB0}" sibTransId="{85937A40-D815-4E31-9174-0ACA72F96DB3}"/>
    <dgm:cxn modelId="{579CA614-F901-4731-B7C0-7489D1CC985E}" type="presOf" srcId="{30A1E278-48E5-4E6B-97BE-EFA40294998A}" destId="{D235462C-5902-4F17-83FB-BB7B555474B5}" srcOrd="0" destOrd="0" presId="urn:microsoft.com/office/officeart/2009/3/layout/StepUpProcess"/>
    <dgm:cxn modelId="{335FDA20-0241-4B4A-BC0A-BF3ADE43634E}" type="presOf" srcId="{34E0B6D3-E1E7-460F-BF45-96625157A8FB}" destId="{B2BB4473-2C9B-4845-9CCB-CC77D898BAA2}" srcOrd="0" destOrd="0" presId="urn:microsoft.com/office/officeart/2009/3/layout/StepUpProcess"/>
    <dgm:cxn modelId="{6FB2312D-2573-40F1-83E7-5C74FAB7983F}" srcId="{35F3A62E-4E83-478E-83C6-E08DA15CD67D}" destId="{34E0B6D3-E1E7-460F-BF45-96625157A8FB}" srcOrd="1" destOrd="0" parTransId="{B3B44A17-2921-4E85-8E1C-9F84D3A8CF87}" sibTransId="{CA112752-5326-49A7-8670-7B89AD389A35}"/>
    <dgm:cxn modelId="{E3FE9547-72BF-4B29-B146-69BB22373F0D}" type="presOf" srcId="{8A7EF864-A04E-4496-B9F1-CC1695146F2E}" destId="{687EDC60-DC46-476D-858D-9BDE6328E668}" srcOrd="0" destOrd="0" presId="urn:microsoft.com/office/officeart/2009/3/layout/StepUpProcess"/>
    <dgm:cxn modelId="{BDD71B6A-66F3-4FAA-A567-CAC20C9BCAC8}" type="presOf" srcId="{35F3A62E-4E83-478E-83C6-E08DA15CD67D}" destId="{A786F61E-2F48-44FC-A6D8-7261F5B68078}" srcOrd="0" destOrd="0" presId="urn:microsoft.com/office/officeart/2009/3/layout/StepUpProcess"/>
    <dgm:cxn modelId="{0B7B264E-2A15-4A92-86F2-36F1976BC58F}" srcId="{35F3A62E-4E83-478E-83C6-E08DA15CD67D}" destId="{BCA7FCFA-7030-4C51-B82B-6B8238CF0122}" srcOrd="2" destOrd="0" parTransId="{E3D4E537-00F9-45E8-A176-2A57F7248DCF}" sibTransId="{52B93B51-2CD2-4178-A726-ADAD15C5C8E8}"/>
    <dgm:cxn modelId="{D5094158-92DC-45AF-9562-7B1703EB01A9}" srcId="{35F3A62E-4E83-478E-83C6-E08DA15CD67D}" destId="{30A1E278-48E5-4E6B-97BE-EFA40294998A}" srcOrd="4" destOrd="0" parTransId="{E4919A44-411D-46CA-8AA3-5C705D834D39}" sibTransId="{FC342150-6CEA-4C2D-9878-B3C87AB52CF3}"/>
    <dgm:cxn modelId="{95306385-401D-46AF-9794-A04D0AF6D02B}" type="presOf" srcId="{1FDCD058-191A-4468-ABA9-AF0840D92E31}" destId="{B3023B9C-29E6-4BC2-B914-FA867F8565D1}" srcOrd="0" destOrd="0" presId="urn:microsoft.com/office/officeart/2009/3/layout/StepUpProcess"/>
    <dgm:cxn modelId="{1652D09F-F9B5-44A4-8516-3ABC885F75EF}" type="presOf" srcId="{BCA7FCFA-7030-4C51-B82B-6B8238CF0122}" destId="{6052E488-A049-4D95-9753-71399F438CA8}" srcOrd="0" destOrd="0" presId="urn:microsoft.com/office/officeart/2009/3/layout/StepUpProcess"/>
    <dgm:cxn modelId="{98A9A1CE-3810-4A14-B3A5-243B5D4F94C1}" srcId="{35F3A62E-4E83-478E-83C6-E08DA15CD67D}" destId="{8A7EF864-A04E-4496-B9F1-CC1695146F2E}" srcOrd="0" destOrd="0" parTransId="{A5C5F98A-C566-48F9-AA83-FFEFEBD472CE}" sibTransId="{C69D16AA-D55C-41EE-B11D-D01EDA84C620}"/>
    <dgm:cxn modelId="{623BD0D4-9B72-4735-BB58-0502FB6C0F62}" type="presParOf" srcId="{A786F61E-2F48-44FC-A6D8-7261F5B68078}" destId="{2D4FD171-739A-456C-B153-ED843E8042F0}" srcOrd="0" destOrd="0" presId="urn:microsoft.com/office/officeart/2009/3/layout/StepUpProcess"/>
    <dgm:cxn modelId="{6E5F641D-002B-431D-AC59-21500EDEA063}" type="presParOf" srcId="{2D4FD171-739A-456C-B153-ED843E8042F0}" destId="{D9D2BD4A-0039-488F-BED2-07CF35EB9F3C}" srcOrd="0" destOrd="0" presId="urn:microsoft.com/office/officeart/2009/3/layout/StepUpProcess"/>
    <dgm:cxn modelId="{83260A3A-799A-4962-B57E-1A929B58E4DE}" type="presParOf" srcId="{2D4FD171-739A-456C-B153-ED843E8042F0}" destId="{687EDC60-DC46-476D-858D-9BDE6328E668}" srcOrd="1" destOrd="0" presId="urn:microsoft.com/office/officeart/2009/3/layout/StepUpProcess"/>
    <dgm:cxn modelId="{9F51E133-3BBD-4728-A7B4-22F83B1DB306}" type="presParOf" srcId="{2D4FD171-739A-456C-B153-ED843E8042F0}" destId="{6A183A41-240B-4456-9656-87E519E7B9BA}" srcOrd="2" destOrd="0" presId="urn:microsoft.com/office/officeart/2009/3/layout/StepUpProcess"/>
    <dgm:cxn modelId="{F272A183-3F98-4A3B-BA83-6F7503AB1218}" type="presParOf" srcId="{A786F61E-2F48-44FC-A6D8-7261F5B68078}" destId="{92835CC6-66A8-47C5-BB4E-4FF07689DDD2}" srcOrd="1" destOrd="0" presId="urn:microsoft.com/office/officeart/2009/3/layout/StepUpProcess"/>
    <dgm:cxn modelId="{23DA095B-118E-4EE2-89AF-EAC35CC16D54}" type="presParOf" srcId="{92835CC6-66A8-47C5-BB4E-4FF07689DDD2}" destId="{D66BAB26-5266-49D9-A1A0-66932029135B}" srcOrd="0" destOrd="0" presId="urn:microsoft.com/office/officeart/2009/3/layout/StepUpProcess"/>
    <dgm:cxn modelId="{3E1EFDCC-97F4-4DDD-B0CF-FF0E8ADCDE57}" type="presParOf" srcId="{A786F61E-2F48-44FC-A6D8-7261F5B68078}" destId="{ED802093-329E-41F8-A25D-4C4989BE6CD6}" srcOrd="2" destOrd="0" presId="urn:microsoft.com/office/officeart/2009/3/layout/StepUpProcess"/>
    <dgm:cxn modelId="{7707045A-CDA9-43C1-8E2E-3843B9788AAC}" type="presParOf" srcId="{ED802093-329E-41F8-A25D-4C4989BE6CD6}" destId="{F71C6D31-1B79-48C2-B3F6-6036395874A2}" srcOrd="0" destOrd="0" presId="urn:microsoft.com/office/officeart/2009/3/layout/StepUpProcess"/>
    <dgm:cxn modelId="{AF179AD9-CAC6-49B3-826F-2D604FA5FFE1}" type="presParOf" srcId="{ED802093-329E-41F8-A25D-4C4989BE6CD6}" destId="{B2BB4473-2C9B-4845-9CCB-CC77D898BAA2}" srcOrd="1" destOrd="0" presId="urn:microsoft.com/office/officeart/2009/3/layout/StepUpProcess"/>
    <dgm:cxn modelId="{B144A838-F60C-40A4-9FE1-0242AD3EB9C0}" type="presParOf" srcId="{ED802093-329E-41F8-A25D-4C4989BE6CD6}" destId="{87FB4D69-7F8E-4424-B3C6-0AC280630787}" srcOrd="2" destOrd="0" presId="urn:microsoft.com/office/officeart/2009/3/layout/StepUpProcess"/>
    <dgm:cxn modelId="{9AD29D6A-4AE8-47A8-8CEA-7DD604E1886A}" type="presParOf" srcId="{A786F61E-2F48-44FC-A6D8-7261F5B68078}" destId="{33D82A27-812E-4A03-9E43-A52E7ED7F2BE}" srcOrd="3" destOrd="0" presId="urn:microsoft.com/office/officeart/2009/3/layout/StepUpProcess"/>
    <dgm:cxn modelId="{040F5FD7-F0D6-407D-8D40-78A57A2E3402}" type="presParOf" srcId="{33D82A27-812E-4A03-9E43-A52E7ED7F2BE}" destId="{74E4192F-4CA4-4D6E-B0F6-1C9F5F343B98}" srcOrd="0" destOrd="0" presId="urn:microsoft.com/office/officeart/2009/3/layout/StepUpProcess"/>
    <dgm:cxn modelId="{B5C04E06-3208-462D-99EF-6B436CCBC1BB}" type="presParOf" srcId="{A786F61E-2F48-44FC-A6D8-7261F5B68078}" destId="{42176BBA-09AE-4C3C-8BFD-3785ABCB1AB3}" srcOrd="4" destOrd="0" presId="urn:microsoft.com/office/officeart/2009/3/layout/StepUpProcess"/>
    <dgm:cxn modelId="{CD8E58AE-FDA6-482F-B840-B45A0B319E15}" type="presParOf" srcId="{42176BBA-09AE-4C3C-8BFD-3785ABCB1AB3}" destId="{2B8E192E-BF87-4E56-8647-C658B45297F7}" srcOrd="0" destOrd="0" presId="urn:microsoft.com/office/officeart/2009/3/layout/StepUpProcess"/>
    <dgm:cxn modelId="{E91648C3-4F8C-4951-80B5-B9B3C80DB83A}" type="presParOf" srcId="{42176BBA-09AE-4C3C-8BFD-3785ABCB1AB3}" destId="{6052E488-A049-4D95-9753-71399F438CA8}" srcOrd="1" destOrd="0" presId="urn:microsoft.com/office/officeart/2009/3/layout/StepUpProcess"/>
    <dgm:cxn modelId="{F41A005F-F517-4D08-8224-1C3D35A5F74A}" type="presParOf" srcId="{42176BBA-09AE-4C3C-8BFD-3785ABCB1AB3}" destId="{638C43CF-03DC-4B1E-A819-5871C224DA0B}" srcOrd="2" destOrd="0" presId="urn:microsoft.com/office/officeart/2009/3/layout/StepUpProcess"/>
    <dgm:cxn modelId="{149880F0-2793-4F40-BECA-4285974D6F73}" type="presParOf" srcId="{A786F61E-2F48-44FC-A6D8-7261F5B68078}" destId="{76F7328D-DF21-4337-A669-916C6E38C605}" srcOrd="5" destOrd="0" presId="urn:microsoft.com/office/officeart/2009/3/layout/StepUpProcess"/>
    <dgm:cxn modelId="{6A80FDC3-6032-490B-A1F2-DAE2FFB662BF}" type="presParOf" srcId="{76F7328D-DF21-4337-A669-916C6E38C605}" destId="{636E6332-52BC-4681-A48F-2B8A7A311901}" srcOrd="0" destOrd="0" presId="urn:microsoft.com/office/officeart/2009/3/layout/StepUpProcess"/>
    <dgm:cxn modelId="{3D73DDAD-5841-4081-9324-82EA9B57B5E9}" type="presParOf" srcId="{A786F61E-2F48-44FC-A6D8-7261F5B68078}" destId="{9CD9916D-79AD-45A0-A620-9437EE6420DE}" srcOrd="6" destOrd="0" presId="urn:microsoft.com/office/officeart/2009/3/layout/StepUpProcess"/>
    <dgm:cxn modelId="{93CD1BE0-7A5F-46B5-B021-D17A174EE18A}" type="presParOf" srcId="{9CD9916D-79AD-45A0-A620-9437EE6420DE}" destId="{FE3C61DE-6283-4125-96D0-0854D1C1453B}" srcOrd="0" destOrd="0" presId="urn:microsoft.com/office/officeart/2009/3/layout/StepUpProcess"/>
    <dgm:cxn modelId="{6542D49A-2E62-4B84-BE4A-81408E4CCB34}" type="presParOf" srcId="{9CD9916D-79AD-45A0-A620-9437EE6420DE}" destId="{B3023B9C-29E6-4BC2-B914-FA867F8565D1}" srcOrd="1" destOrd="0" presId="urn:microsoft.com/office/officeart/2009/3/layout/StepUpProcess"/>
    <dgm:cxn modelId="{2C2DAB3F-DEF1-46CE-A160-834950492444}" type="presParOf" srcId="{9CD9916D-79AD-45A0-A620-9437EE6420DE}" destId="{752127CD-723D-4FCB-BDCC-F72A9088F308}" srcOrd="2" destOrd="0" presId="urn:microsoft.com/office/officeart/2009/3/layout/StepUpProcess"/>
    <dgm:cxn modelId="{B4335AEF-1DBC-4765-A0AE-E4AE0A98F2EB}" type="presParOf" srcId="{A786F61E-2F48-44FC-A6D8-7261F5B68078}" destId="{E9CBD6E9-BD00-40C9-AE27-011E58896DA2}" srcOrd="7" destOrd="0" presId="urn:microsoft.com/office/officeart/2009/3/layout/StepUpProcess"/>
    <dgm:cxn modelId="{C5EF8F1F-7D4E-4C4B-865D-46BA9A91FFB1}" type="presParOf" srcId="{E9CBD6E9-BD00-40C9-AE27-011E58896DA2}" destId="{E46F7539-B0DE-4D4F-8AE1-A1C6BB48CF21}" srcOrd="0" destOrd="0" presId="urn:microsoft.com/office/officeart/2009/3/layout/StepUpProcess"/>
    <dgm:cxn modelId="{FA614720-1E10-4D3D-ABF3-2CBF0E24BE27}" type="presParOf" srcId="{A786F61E-2F48-44FC-A6D8-7261F5B68078}" destId="{21371763-95B4-4AE2-A91F-0099CD52E33B}" srcOrd="8" destOrd="0" presId="urn:microsoft.com/office/officeart/2009/3/layout/StepUpProcess"/>
    <dgm:cxn modelId="{D82ADB18-FB5C-4A9B-82DF-0CB0166BC89E}" type="presParOf" srcId="{21371763-95B4-4AE2-A91F-0099CD52E33B}" destId="{123BA0BC-45C1-470D-A1F5-FFC63C37408D}" srcOrd="0" destOrd="0" presId="urn:microsoft.com/office/officeart/2009/3/layout/StepUpProcess"/>
    <dgm:cxn modelId="{FFA6AECE-F035-4225-BDFE-9C135317B8E1}" type="presParOf" srcId="{21371763-95B4-4AE2-A91F-0099CD52E33B}" destId="{D235462C-5902-4F17-83FB-BB7B555474B5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D2BD4A-0039-488F-BED2-07CF35EB9F3C}">
      <dsp:nvSpPr>
        <dsp:cNvPr id="0" name=""/>
        <dsp:cNvSpPr/>
      </dsp:nvSpPr>
      <dsp:spPr>
        <a:xfrm rot="5400000">
          <a:off x="301678" y="1683230"/>
          <a:ext cx="902667" cy="150201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7EDC60-DC46-476D-858D-9BDE6328E668}">
      <dsp:nvSpPr>
        <dsp:cNvPr id="0" name=""/>
        <dsp:cNvSpPr/>
      </dsp:nvSpPr>
      <dsp:spPr>
        <a:xfrm>
          <a:off x="151000" y="2132010"/>
          <a:ext cx="1356031" cy="1188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 err="1"/>
            <a:t>Pre</a:t>
          </a:r>
          <a:r>
            <a:rPr lang="pt-BR" sz="2300" kern="1200" dirty="0"/>
            <a:t> </a:t>
          </a:r>
          <a:r>
            <a:rPr lang="pt-BR" sz="2300" kern="1200" dirty="0" err="1"/>
            <a:t>Seed</a:t>
          </a:r>
          <a:endParaRPr lang="pt-BR" sz="2300" kern="1200" dirty="0"/>
        </a:p>
      </dsp:txBody>
      <dsp:txXfrm>
        <a:off x="151000" y="2132010"/>
        <a:ext cx="1356031" cy="1188640"/>
      </dsp:txXfrm>
    </dsp:sp>
    <dsp:sp modelId="{6A183A41-240B-4456-9656-87E519E7B9BA}">
      <dsp:nvSpPr>
        <dsp:cNvPr id="0" name=""/>
        <dsp:cNvSpPr/>
      </dsp:nvSpPr>
      <dsp:spPr>
        <a:xfrm>
          <a:off x="1251177" y="1572650"/>
          <a:ext cx="255854" cy="255854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1C6D31-1B79-48C2-B3F6-6036395874A2}">
      <dsp:nvSpPr>
        <dsp:cNvPr id="0" name=""/>
        <dsp:cNvSpPr/>
      </dsp:nvSpPr>
      <dsp:spPr>
        <a:xfrm rot="5400000">
          <a:off x="2018411" y="1335438"/>
          <a:ext cx="902667" cy="150201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BB4473-2C9B-4845-9CCB-CC77D898BAA2}">
      <dsp:nvSpPr>
        <dsp:cNvPr id="0" name=""/>
        <dsp:cNvSpPr/>
      </dsp:nvSpPr>
      <dsp:spPr>
        <a:xfrm>
          <a:off x="1811047" y="1721230"/>
          <a:ext cx="1356031" cy="1188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 err="1"/>
            <a:t>Seed</a:t>
          </a:r>
          <a:endParaRPr lang="pt-BR" sz="2300" kern="1200" dirty="0"/>
        </a:p>
      </dsp:txBody>
      <dsp:txXfrm>
        <a:off x="1811047" y="1721230"/>
        <a:ext cx="1356031" cy="1188640"/>
      </dsp:txXfrm>
    </dsp:sp>
    <dsp:sp modelId="{87FB4D69-7F8E-4424-B3C6-0AC280630787}">
      <dsp:nvSpPr>
        <dsp:cNvPr id="0" name=""/>
        <dsp:cNvSpPr/>
      </dsp:nvSpPr>
      <dsp:spPr>
        <a:xfrm>
          <a:off x="2911224" y="1161869"/>
          <a:ext cx="255854" cy="255854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8E192E-BF87-4E56-8647-C658B45297F7}">
      <dsp:nvSpPr>
        <dsp:cNvPr id="0" name=""/>
        <dsp:cNvSpPr/>
      </dsp:nvSpPr>
      <dsp:spPr>
        <a:xfrm rot="5400000">
          <a:off x="3621772" y="861669"/>
          <a:ext cx="902667" cy="150201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52E488-A049-4D95-9753-71399F438CA8}">
      <dsp:nvSpPr>
        <dsp:cNvPr id="0" name=""/>
        <dsp:cNvSpPr/>
      </dsp:nvSpPr>
      <dsp:spPr>
        <a:xfrm>
          <a:off x="3471094" y="1310449"/>
          <a:ext cx="1356031" cy="1188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/>
            <a:t>Série A</a:t>
          </a:r>
        </a:p>
      </dsp:txBody>
      <dsp:txXfrm>
        <a:off x="3471094" y="1310449"/>
        <a:ext cx="1356031" cy="1188640"/>
      </dsp:txXfrm>
    </dsp:sp>
    <dsp:sp modelId="{638C43CF-03DC-4B1E-A819-5871C224DA0B}">
      <dsp:nvSpPr>
        <dsp:cNvPr id="0" name=""/>
        <dsp:cNvSpPr/>
      </dsp:nvSpPr>
      <dsp:spPr>
        <a:xfrm>
          <a:off x="4571271" y="751089"/>
          <a:ext cx="255854" cy="255854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3C61DE-6283-4125-96D0-0854D1C1453B}">
      <dsp:nvSpPr>
        <dsp:cNvPr id="0" name=""/>
        <dsp:cNvSpPr/>
      </dsp:nvSpPr>
      <dsp:spPr>
        <a:xfrm rot="5400000">
          <a:off x="5281819" y="450889"/>
          <a:ext cx="902667" cy="150201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023B9C-29E6-4BC2-B914-FA867F8565D1}">
      <dsp:nvSpPr>
        <dsp:cNvPr id="0" name=""/>
        <dsp:cNvSpPr/>
      </dsp:nvSpPr>
      <dsp:spPr>
        <a:xfrm>
          <a:off x="5131141" y="899669"/>
          <a:ext cx="1356031" cy="1188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/>
            <a:t>Série B (</a:t>
          </a:r>
          <a:r>
            <a:rPr lang="pt-BR" sz="2300" kern="1200" dirty="0" err="1"/>
            <a:t>Growth</a:t>
          </a:r>
          <a:r>
            <a:rPr lang="pt-BR" sz="2300" kern="1200" dirty="0"/>
            <a:t>)</a:t>
          </a:r>
        </a:p>
      </dsp:txBody>
      <dsp:txXfrm>
        <a:off x="5131141" y="899669"/>
        <a:ext cx="1356031" cy="1188640"/>
      </dsp:txXfrm>
    </dsp:sp>
    <dsp:sp modelId="{752127CD-723D-4FCB-BDCC-F72A9088F308}">
      <dsp:nvSpPr>
        <dsp:cNvPr id="0" name=""/>
        <dsp:cNvSpPr/>
      </dsp:nvSpPr>
      <dsp:spPr>
        <a:xfrm>
          <a:off x="6231318" y="340309"/>
          <a:ext cx="255854" cy="255854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3BA0BC-45C1-470D-A1F5-FFC63C37408D}">
      <dsp:nvSpPr>
        <dsp:cNvPr id="0" name=""/>
        <dsp:cNvSpPr/>
      </dsp:nvSpPr>
      <dsp:spPr>
        <a:xfrm rot="5400000">
          <a:off x="6941866" y="40109"/>
          <a:ext cx="902667" cy="150201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35462C-5902-4F17-83FB-BB7B555474B5}">
      <dsp:nvSpPr>
        <dsp:cNvPr id="0" name=""/>
        <dsp:cNvSpPr/>
      </dsp:nvSpPr>
      <dsp:spPr>
        <a:xfrm>
          <a:off x="6791188" y="488889"/>
          <a:ext cx="1356031" cy="1188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/>
            <a:t>IPO</a:t>
          </a:r>
        </a:p>
      </dsp:txBody>
      <dsp:txXfrm>
        <a:off x="6791188" y="488889"/>
        <a:ext cx="1356031" cy="11886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pn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40dd2bfed3_2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140dd2bfed3_2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40dd2bfed3_2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g140dd2bfed3_2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40dd2bfed3_2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g140dd2bfed3_2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40dd2bfed3_2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g140dd2bfed3_2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40dd2bfed3_2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140dd2bfed3_2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40dd2bfed3_2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140dd2bfed3_2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40dd2bfed3_2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g140dd2bfed3_2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40dd2bfed3_2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g140dd2bfed3_2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40dd2bfed3_2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140dd2bfed3_2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40dd2bfed3_2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g140dd2bfed3_2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40dd2bfed3_2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140dd2bfed3_2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5370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40dd2bfed3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140dd2bfed3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40dd2bfed3_2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g140dd2bfed3_2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40dd2bfed3_2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140dd2bfed3_2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40dd2bfed3_2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140dd2bfed3_2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5339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40dd2bfed3_2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g140dd2bfed3_2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40dd2bfed3_2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140dd2bfed3_2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0588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40dd2bfed3_2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140dd2bfed3_2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40dd2bfed3_2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140dd2bfed3_2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40dd2bfed3_2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140dd2bfed3_2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>
            <a:spLocks noGrp="1"/>
          </p:cNvSpPr>
          <p:nvPr>
            <p:ph type="pic" idx="2"/>
          </p:nvPr>
        </p:nvSpPr>
        <p:spPr>
          <a:xfrm>
            <a:off x="5443" y="-1"/>
            <a:ext cx="9144000" cy="275544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Slide">
  <p:cSld name="20_Title Slide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>
            <a:spLocks noGrp="1"/>
          </p:cNvSpPr>
          <p:nvPr>
            <p:ph type="pic" idx="2"/>
          </p:nvPr>
        </p:nvSpPr>
        <p:spPr>
          <a:xfrm>
            <a:off x="691521" y="1649272"/>
            <a:ext cx="3453097" cy="125949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Slide">
  <p:cSld name="6_Title Slide"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>
            <a:spLocks noGrp="1"/>
          </p:cNvSpPr>
          <p:nvPr>
            <p:ph type="pic" idx="2"/>
          </p:nvPr>
        </p:nvSpPr>
        <p:spPr>
          <a:xfrm>
            <a:off x="0" y="0"/>
            <a:ext cx="4144617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Slide">
  <p:cSld name="10_Title Slide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>
            <a:spLocks noGrp="1"/>
          </p:cNvSpPr>
          <p:nvPr>
            <p:ph type="pic" idx="2"/>
          </p:nvPr>
        </p:nvSpPr>
        <p:spPr>
          <a:xfrm>
            <a:off x="0" y="757237"/>
            <a:ext cx="4450963" cy="438626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Slide">
  <p:cSld name="5_Title Slide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>
            <a:spLocks noGrp="1"/>
          </p:cNvSpPr>
          <p:nvPr>
            <p:ph type="pic" idx="2"/>
          </p:nvPr>
        </p:nvSpPr>
        <p:spPr>
          <a:xfrm>
            <a:off x="1854303" y="2387111"/>
            <a:ext cx="5552342" cy="275638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Slide">
  <p:cSld name="15_Title Slide">
    <p:bg>
      <p:bgPr>
        <a:solidFill>
          <a:schemeClr val="dk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>
            <a:spLocks noGrp="1"/>
          </p:cNvSpPr>
          <p:nvPr>
            <p:ph type="pic" idx="2"/>
          </p:nvPr>
        </p:nvSpPr>
        <p:spPr>
          <a:xfrm>
            <a:off x="5695950" y="2310999"/>
            <a:ext cx="2731758" cy="211654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Slide">
  <p:cSld name="4_Title Slide">
    <p:bg>
      <p:bgPr>
        <a:solidFill>
          <a:schemeClr val="dk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>
            <a:spLocks noGrp="1"/>
          </p:cNvSpPr>
          <p:nvPr>
            <p:ph type="pic" idx="2"/>
          </p:nvPr>
        </p:nvSpPr>
        <p:spPr>
          <a:xfrm>
            <a:off x="806309" y="1768360"/>
            <a:ext cx="3264998" cy="337514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bg>
      <p:bgPr>
        <a:solidFill>
          <a:schemeClr val="dk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3"/>
          <p:cNvSpPr>
            <a:spLocks noGrp="1"/>
          </p:cNvSpPr>
          <p:nvPr>
            <p:ph type="pic" idx="2"/>
          </p:nvPr>
        </p:nvSpPr>
        <p:spPr>
          <a:xfrm>
            <a:off x="4571999" y="753751"/>
            <a:ext cx="4558561" cy="438974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74" name="Google Shape;74;p23"/>
          <p:cNvSpPr>
            <a:spLocks noGrp="1"/>
          </p:cNvSpPr>
          <p:nvPr>
            <p:ph type="pic" idx="3"/>
          </p:nvPr>
        </p:nvSpPr>
        <p:spPr>
          <a:xfrm>
            <a:off x="3330573" y="2701724"/>
            <a:ext cx="2724933" cy="201021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Slide">
  <p:cSld name="8_Title Slide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4"/>
          <p:cNvSpPr>
            <a:spLocks noGrp="1"/>
          </p:cNvSpPr>
          <p:nvPr>
            <p:ph type="pic" idx="2"/>
          </p:nvPr>
        </p:nvSpPr>
        <p:spPr>
          <a:xfrm>
            <a:off x="357188" y="686648"/>
            <a:ext cx="2314574" cy="3082528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77" name="Google Shape;77;p24"/>
          <p:cNvSpPr>
            <a:spLocks noGrp="1"/>
          </p:cNvSpPr>
          <p:nvPr>
            <p:ph type="pic" idx="3"/>
          </p:nvPr>
        </p:nvSpPr>
        <p:spPr>
          <a:xfrm>
            <a:off x="2814638" y="686648"/>
            <a:ext cx="2314575" cy="3082528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Slide">
  <p:cSld name="9_Title Slide">
    <p:bg>
      <p:bgPr>
        <a:solidFill>
          <a:schemeClr val="dk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>
            <a:spLocks noGrp="1"/>
          </p:cNvSpPr>
          <p:nvPr>
            <p:ph type="pic" idx="2"/>
          </p:nvPr>
        </p:nvSpPr>
        <p:spPr>
          <a:xfrm>
            <a:off x="560838" y="674867"/>
            <a:ext cx="8022322" cy="397835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Slide">
  <p:cSld name="12_Title Slide">
    <p:bg>
      <p:bgPr>
        <a:solidFill>
          <a:schemeClr val="dk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Slide">
  <p:cSld name="11_Title Slide"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7"/>
          <p:cNvSpPr>
            <a:spLocks noGrp="1"/>
          </p:cNvSpPr>
          <p:nvPr>
            <p:ph type="pic" idx="2"/>
          </p:nvPr>
        </p:nvSpPr>
        <p:spPr>
          <a:xfrm>
            <a:off x="636697" y="2381727"/>
            <a:ext cx="3329015" cy="238905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Slide">
  <p:cSld name="13_Title Slide"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8"/>
          <p:cNvSpPr>
            <a:spLocks noGrp="1"/>
          </p:cNvSpPr>
          <p:nvPr>
            <p:ph type="pic" idx="2"/>
          </p:nvPr>
        </p:nvSpPr>
        <p:spPr>
          <a:xfrm>
            <a:off x="502520" y="3640791"/>
            <a:ext cx="2240681" cy="118962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86" name="Google Shape;86;p28"/>
          <p:cNvSpPr>
            <a:spLocks noGrp="1"/>
          </p:cNvSpPr>
          <p:nvPr>
            <p:ph type="pic" idx="3"/>
          </p:nvPr>
        </p:nvSpPr>
        <p:spPr>
          <a:xfrm>
            <a:off x="3022090" y="3640791"/>
            <a:ext cx="2240681" cy="118962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87" name="Google Shape;87;p28"/>
          <p:cNvSpPr>
            <a:spLocks noGrp="1"/>
          </p:cNvSpPr>
          <p:nvPr>
            <p:ph type="pic" idx="4"/>
          </p:nvPr>
        </p:nvSpPr>
        <p:spPr>
          <a:xfrm>
            <a:off x="5541659" y="3640791"/>
            <a:ext cx="2240681" cy="118962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88" name="Google Shape;88;p28"/>
          <p:cNvSpPr>
            <a:spLocks noGrp="1"/>
          </p:cNvSpPr>
          <p:nvPr>
            <p:ph type="pic" idx="5"/>
          </p:nvPr>
        </p:nvSpPr>
        <p:spPr>
          <a:xfrm>
            <a:off x="502520" y="626166"/>
            <a:ext cx="2240682" cy="277301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Slide">
  <p:cSld name="14_Title Slide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9"/>
          <p:cNvSpPr>
            <a:spLocks noGrp="1"/>
          </p:cNvSpPr>
          <p:nvPr>
            <p:ph type="pic" idx="2"/>
          </p:nvPr>
        </p:nvSpPr>
        <p:spPr>
          <a:xfrm>
            <a:off x="5303465" y="2750654"/>
            <a:ext cx="2777048" cy="158235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1" name="Google Shape;91;p29"/>
          <p:cNvSpPr>
            <a:spLocks noGrp="1"/>
          </p:cNvSpPr>
          <p:nvPr>
            <p:ph type="pic" idx="3"/>
          </p:nvPr>
        </p:nvSpPr>
        <p:spPr>
          <a:xfrm>
            <a:off x="1351933" y="3561146"/>
            <a:ext cx="2777048" cy="158235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2" name="Google Shape;92;p29"/>
          <p:cNvSpPr>
            <a:spLocks noGrp="1"/>
          </p:cNvSpPr>
          <p:nvPr>
            <p:ph type="pic" idx="4"/>
          </p:nvPr>
        </p:nvSpPr>
        <p:spPr>
          <a:xfrm>
            <a:off x="908915" y="819978"/>
            <a:ext cx="3663085" cy="2087218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Slide">
  <p:cSld name="16_Title Slide">
    <p:bg>
      <p:bgPr>
        <a:solidFill>
          <a:schemeClr val="dk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0"/>
          <p:cNvSpPr>
            <a:spLocks noGrp="1"/>
          </p:cNvSpPr>
          <p:nvPr>
            <p:ph type="pic" idx="2"/>
          </p:nvPr>
        </p:nvSpPr>
        <p:spPr>
          <a:xfrm>
            <a:off x="4674450" y="2505400"/>
            <a:ext cx="2032970" cy="248194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5" name="Google Shape;95;p30"/>
          <p:cNvSpPr>
            <a:spLocks noGrp="1"/>
          </p:cNvSpPr>
          <p:nvPr>
            <p:ph type="pic" idx="3"/>
          </p:nvPr>
        </p:nvSpPr>
        <p:spPr>
          <a:xfrm>
            <a:off x="2466402" y="2505400"/>
            <a:ext cx="2032969" cy="248194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6" name="Google Shape;96;p30"/>
          <p:cNvSpPr>
            <a:spLocks noGrp="1"/>
          </p:cNvSpPr>
          <p:nvPr>
            <p:ph type="pic" idx="4"/>
          </p:nvPr>
        </p:nvSpPr>
        <p:spPr>
          <a:xfrm>
            <a:off x="258354" y="2505400"/>
            <a:ext cx="2032970" cy="248194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7" name="Google Shape;97;p30"/>
          <p:cNvSpPr>
            <a:spLocks noGrp="1"/>
          </p:cNvSpPr>
          <p:nvPr>
            <p:ph type="pic" idx="5"/>
          </p:nvPr>
        </p:nvSpPr>
        <p:spPr>
          <a:xfrm>
            <a:off x="6882498" y="2505400"/>
            <a:ext cx="2032969" cy="248194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Title Slide">
  <p:cSld name="17_Title Slide">
    <p:bg>
      <p:bgPr>
        <a:solidFill>
          <a:schemeClr val="lt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1"/>
          <p:cNvSpPr>
            <a:spLocks noGrp="1"/>
          </p:cNvSpPr>
          <p:nvPr>
            <p:ph type="pic" idx="2"/>
          </p:nvPr>
        </p:nvSpPr>
        <p:spPr>
          <a:xfrm>
            <a:off x="6628521" y="1441993"/>
            <a:ext cx="1854299" cy="204685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_Title Slide">
  <p:cSld name="18_Title Slide">
    <p:bg>
      <p:bgPr>
        <a:solidFill>
          <a:schemeClr val="dk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2"/>
          <p:cNvSpPr>
            <a:spLocks noGrp="1"/>
          </p:cNvSpPr>
          <p:nvPr>
            <p:ph type="pic" idx="2"/>
          </p:nvPr>
        </p:nvSpPr>
        <p:spPr>
          <a:xfrm>
            <a:off x="0" y="2242874"/>
            <a:ext cx="9144000" cy="290062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Slide">
  <p:cSld name="19_Title Slide">
    <p:bg>
      <p:bgPr>
        <a:solidFill>
          <a:schemeClr val="dk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3"/>
          <p:cNvSpPr>
            <a:spLocks noGrp="1"/>
          </p:cNvSpPr>
          <p:nvPr>
            <p:ph type="pic" idx="2"/>
          </p:nvPr>
        </p:nvSpPr>
        <p:spPr>
          <a:xfrm>
            <a:off x="0" y="1"/>
            <a:ext cx="4109112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Title Slide">
  <p:cSld name="21_Title Slide"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4"/>
          <p:cNvSpPr>
            <a:spLocks noGrp="1"/>
          </p:cNvSpPr>
          <p:nvPr>
            <p:ph type="pic" idx="2"/>
          </p:nvPr>
        </p:nvSpPr>
        <p:spPr>
          <a:xfrm>
            <a:off x="3815020" y="3175551"/>
            <a:ext cx="1513961" cy="166875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06" name="Google Shape;106;p34"/>
          <p:cNvSpPr>
            <a:spLocks noGrp="1"/>
          </p:cNvSpPr>
          <p:nvPr>
            <p:ph type="pic" idx="3"/>
          </p:nvPr>
        </p:nvSpPr>
        <p:spPr>
          <a:xfrm>
            <a:off x="5605669" y="1"/>
            <a:ext cx="353833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07" name="Google Shape;107;p34"/>
          <p:cNvSpPr>
            <a:spLocks noGrp="1"/>
          </p:cNvSpPr>
          <p:nvPr>
            <p:ph type="pic" idx="4"/>
          </p:nvPr>
        </p:nvSpPr>
        <p:spPr>
          <a:xfrm>
            <a:off x="3815020" y="1194222"/>
            <a:ext cx="1513961" cy="166875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Title Slide">
  <p:cSld name="22_Title Slide">
    <p:bg>
      <p:bgPr>
        <a:solidFill>
          <a:schemeClr val="lt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5"/>
          <p:cNvSpPr>
            <a:spLocks noGrp="1"/>
          </p:cNvSpPr>
          <p:nvPr>
            <p:ph type="pic" idx="2"/>
          </p:nvPr>
        </p:nvSpPr>
        <p:spPr>
          <a:xfrm>
            <a:off x="6798310" y="1"/>
            <a:ext cx="2345689" cy="257174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10" name="Google Shape;110;p35"/>
          <p:cNvSpPr>
            <a:spLocks noGrp="1"/>
          </p:cNvSpPr>
          <p:nvPr>
            <p:ph type="pic" idx="3"/>
          </p:nvPr>
        </p:nvSpPr>
        <p:spPr>
          <a:xfrm>
            <a:off x="730523" y="2571749"/>
            <a:ext cx="6067786" cy="257175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11" name="Google Shape;111;p35"/>
          <p:cNvSpPr/>
          <p:nvPr/>
        </p:nvSpPr>
        <p:spPr>
          <a:xfrm>
            <a:off x="6798311" y="2571750"/>
            <a:ext cx="2345689" cy="257175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Slide">
  <p:cSld name="23_Title Slide">
    <p:bg>
      <p:bgPr>
        <a:solidFill>
          <a:schemeClr val="lt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6"/>
          <p:cNvSpPr>
            <a:spLocks noGrp="1"/>
          </p:cNvSpPr>
          <p:nvPr>
            <p:ph type="pic" idx="2"/>
          </p:nvPr>
        </p:nvSpPr>
        <p:spPr>
          <a:xfrm>
            <a:off x="4951476" y="788670"/>
            <a:ext cx="2359537" cy="115214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14" name="Google Shape;114;p36"/>
          <p:cNvSpPr>
            <a:spLocks noGrp="1"/>
          </p:cNvSpPr>
          <p:nvPr>
            <p:ph type="pic" idx="3"/>
          </p:nvPr>
        </p:nvSpPr>
        <p:spPr>
          <a:xfrm>
            <a:off x="7470648" y="788670"/>
            <a:ext cx="1673352" cy="356616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15" name="Google Shape;115;p36"/>
          <p:cNvSpPr>
            <a:spLocks noGrp="1"/>
          </p:cNvSpPr>
          <p:nvPr>
            <p:ph type="pic" idx="4"/>
          </p:nvPr>
        </p:nvSpPr>
        <p:spPr>
          <a:xfrm>
            <a:off x="4951476" y="2081053"/>
            <a:ext cx="2359537" cy="227377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16" name="Google Shape;116;p3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Title Slide">
  <p:cSld name="24_Title Slide">
    <p:bg>
      <p:bgPr>
        <a:solidFill>
          <a:schemeClr val="dk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7"/>
          <p:cNvSpPr>
            <a:spLocks noGrp="1"/>
          </p:cNvSpPr>
          <p:nvPr>
            <p:ph type="pic" idx="2"/>
          </p:nvPr>
        </p:nvSpPr>
        <p:spPr>
          <a:xfrm>
            <a:off x="3202992" y="1566713"/>
            <a:ext cx="2738016" cy="20100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19" name="Google Shape;119;p37"/>
          <p:cNvSpPr>
            <a:spLocks noGrp="1"/>
          </p:cNvSpPr>
          <p:nvPr>
            <p:ph type="pic" idx="3"/>
          </p:nvPr>
        </p:nvSpPr>
        <p:spPr>
          <a:xfrm>
            <a:off x="7478485" y="1566713"/>
            <a:ext cx="1665515" cy="20100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20" name="Google Shape;120;p37"/>
          <p:cNvSpPr>
            <a:spLocks noGrp="1"/>
          </p:cNvSpPr>
          <p:nvPr>
            <p:ph type="pic" idx="4"/>
          </p:nvPr>
        </p:nvSpPr>
        <p:spPr>
          <a:xfrm>
            <a:off x="0" y="1566713"/>
            <a:ext cx="1665514" cy="20100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Slide">
  <p:cSld name="25_Title Slide">
    <p:bg>
      <p:bgPr>
        <a:solidFill>
          <a:schemeClr val="dk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8"/>
          <p:cNvSpPr>
            <a:spLocks noGrp="1"/>
          </p:cNvSpPr>
          <p:nvPr>
            <p:ph type="pic" idx="2"/>
          </p:nvPr>
        </p:nvSpPr>
        <p:spPr>
          <a:xfrm>
            <a:off x="0" y="-1"/>
            <a:ext cx="3894365" cy="514349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23" name="Google Shape;123;p38"/>
          <p:cNvSpPr>
            <a:spLocks noGrp="1"/>
          </p:cNvSpPr>
          <p:nvPr>
            <p:ph type="pic" idx="3"/>
          </p:nvPr>
        </p:nvSpPr>
        <p:spPr>
          <a:xfrm>
            <a:off x="7561766" y="2841169"/>
            <a:ext cx="1375535" cy="1843768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24" name="Google Shape;124;p38"/>
          <p:cNvSpPr>
            <a:spLocks noGrp="1"/>
          </p:cNvSpPr>
          <p:nvPr>
            <p:ph type="pic" idx="4"/>
          </p:nvPr>
        </p:nvSpPr>
        <p:spPr>
          <a:xfrm>
            <a:off x="6055237" y="2841170"/>
            <a:ext cx="1375535" cy="1843768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Slide">
  <p:cSld name="26_Title Slide">
    <p:bg>
      <p:bgPr>
        <a:solidFill>
          <a:schemeClr val="lt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9"/>
          <p:cNvSpPr>
            <a:spLocks noGrp="1"/>
          </p:cNvSpPr>
          <p:nvPr>
            <p:ph type="pic" idx="2"/>
          </p:nvPr>
        </p:nvSpPr>
        <p:spPr>
          <a:xfrm>
            <a:off x="5865675" y="3712969"/>
            <a:ext cx="2317031" cy="143053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27" name="Google Shape;127;p39"/>
          <p:cNvSpPr>
            <a:spLocks noGrp="1"/>
          </p:cNvSpPr>
          <p:nvPr>
            <p:ph type="pic" idx="3"/>
          </p:nvPr>
        </p:nvSpPr>
        <p:spPr>
          <a:xfrm>
            <a:off x="3411217" y="3712969"/>
            <a:ext cx="2317031" cy="143053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28" name="Google Shape;128;p39"/>
          <p:cNvSpPr>
            <a:spLocks noGrp="1"/>
          </p:cNvSpPr>
          <p:nvPr>
            <p:ph type="pic" idx="4"/>
          </p:nvPr>
        </p:nvSpPr>
        <p:spPr>
          <a:xfrm>
            <a:off x="961292" y="3712969"/>
            <a:ext cx="2317031" cy="143053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29" name="Google Shape;129;p39"/>
          <p:cNvSpPr>
            <a:spLocks noGrp="1"/>
          </p:cNvSpPr>
          <p:nvPr>
            <p:ph type="pic" idx="5"/>
          </p:nvPr>
        </p:nvSpPr>
        <p:spPr>
          <a:xfrm>
            <a:off x="5865675" y="2184425"/>
            <a:ext cx="2317031" cy="143053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0" name="Google Shape;130;p39"/>
          <p:cNvSpPr>
            <a:spLocks noGrp="1"/>
          </p:cNvSpPr>
          <p:nvPr>
            <p:ph type="pic" idx="6"/>
          </p:nvPr>
        </p:nvSpPr>
        <p:spPr>
          <a:xfrm>
            <a:off x="3411217" y="2184425"/>
            <a:ext cx="2317031" cy="143053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1" name="Google Shape;131;p39"/>
          <p:cNvSpPr>
            <a:spLocks noGrp="1"/>
          </p:cNvSpPr>
          <p:nvPr>
            <p:ph type="pic" idx="7"/>
          </p:nvPr>
        </p:nvSpPr>
        <p:spPr>
          <a:xfrm>
            <a:off x="961292" y="2184425"/>
            <a:ext cx="2317031" cy="143053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_Title Slide">
  <p:cSld name="27_Title Slide">
    <p:bg>
      <p:bgPr>
        <a:solidFill>
          <a:schemeClr val="dk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0"/>
          <p:cNvSpPr>
            <a:spLocks noGrp="1"/>
          </p:cNvSpPr>
          <p:nvPr>
            <p:ph type="pic" idx="2"/>
          </p:nvPr>
        </p:nvSpPr>
        <p:spPr>
          <a:xfrm>
            <a:off x="4933604" y="1388226"/>
            <a:ext cx="3167116" cy="179679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8_Title Slide">
  <p:cSld name="28_Title Slide">
    <p:bg>
      <p:bgPr>
        <a:solidFill>
          <a:schemeClr val="lt1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1"/>
          <p:cNvSpPr>
            <a:spLocks noGrp="1"/>
          </p:cNvSpPr>
          <p:nvPr>
            <p:ph type="pic" idx="2"/>
          </p:nvPr>
        </p:nvSpPr>
        <p:spPr>
          <a:xfrm>
            <a:off x="4572000" y="1371600"/>
            <a:ext cx="3528719" cy="2185988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_Title Slide">
  <p:cSld name="29_Title Slide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2"/>
          <p:cNvSpPr>
            <a:spLocks noGrp="1"/>
          </p:cNvSpPr>
          <p:nvPr>
            <p:ph type="pic" idx="2"/>
          </p:nvPr>
        </p:nvSpPr>
        <p:spPr>
          <a:xfrm>
            <a:off x="4957546" y="3266983"/>
            <a:ext cx="2846658" cy="187651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8" name="Google Shape;138;p42"/>
          <p:cNvSpPr>
            <a:spLocks noGrp="1"/>
          </p:cNvSpPr>
          <p:nvPr>
            <p:ph type="pic" idx="3"/>
          </p:nvPr>
        </p:nvSpPr>
        <p:spPr>
          <a:xfrm>
            <a:off x="7297349" y="967155"/>
            <a:ext cx="1840068" cy="281021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9" name="Google Shape;139;p42"/>
          <p:cNvSpPr>
            <a:spLocks noGrp="1"/>
          </p:cNvSpPr>
          <p:nvPr>
            <p:ph type="pic" idx="4"/>
          </p:nvPr>
        </p:nvSpPr>
        <p:spPr>
          <a:xfrm>
            <a:off x="5017932" y="493815"/>
            <a:ext cx="2971775" cy="29717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0" name="Google Shape;140;p4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_Title Slide">
  <p:cSld name="30_Title Slide">
    <p:bg>
      <p:bgPr>
        <a:solidFill>
          <a:schemeClr val="dk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3"/>
          <p:cNvSpPr>
            <a:spLocks noGrp="1"/>
          </p:cNvSpPr>
          <p:nvPr>
            <p:ph type="pic" idx="2"/>
          </p:nvPr>
        </p:nvSpPr>
        <p:spPr>
          <a:xfrm>
            <a:off x="5769665" y="1222513"/>
            <a:ext cx="2075737" cy="292210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4"/>
          <p:cNvSpPr>
            <a:spLocks noGrp="1"/>
          </p:cNvSpPr>
          <p:nvPr>
            <p:ph type="pic" idx="2"/>
          </p:nvPr>
        </p:nvSpPr>
        <p:spPr>
          <a:xfrm>
            <a:off x="636697" y="1106905"/>
            <a:ext cx="2876525" cy="356134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hyperlink" Target="https://forum.muaway.net/index.php?/topic/321509-pedido-renders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openxmlformats.org/officeDocument/2006/relationships/image" Target="../media/image13.png"/><Relationship Id="rId18" Type="http://schemas.openxmlformats.org/officeDocument/2006/relationships/image" Target="../media/image18.svg"/><Relationship Id="rId3" Type="http://schemas.openxmlformats.org/officeDocument/2006/relationships/image" Target="../media/image8.png"/><Relationship Id="rId7" Type="http://schemas.openxmlformats.org/officeDocument/2006/relationships/diagramColors" Target="../diagrams/colors1.xml"/><Relationship Id="rId12" Type="http://schemas.openxmlformats.org/officeDocument/2006/relationships/image" Target="../media/image12.sv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6.svg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11.png"/><Relationship Id="rId5" Type="http://schemas.openxmlformats.org/officeDocument/2006/relationships/diagramLayout" Target="../diagrams/layout1.xml"/><Relationship Id="rId15" Type="http://schemas.openxmlformats.org/officeDocument/2006/relationships/image" Target="../media/image15.png"/><Relationship Id="rId10" Type="http://schemas.openxmlformats.org/officeDocument/2006/relationships/image" Target="../media/image10.svg"/><Relationship Id="rId4" Type="http://schemas.openxmlformats.org/officeDocument/2006/relationships/diagramData" Target="../diagrams/data1.xml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jp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4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64"/>
          <p:cNvGrpSpPr/>
          <p:nvPr/>
        </p:nvGrpSpPr>
        <p:grpSpPr>
          <a:xfrm>
            <a:off x="8623651" y="208228"/>
            <a:ext cx="276909" cy="105472"/>
            <a:chOff x="6439803" y="2041071"/>
            <a:chExt cx="369212" cy="140629"/>
          </a:xfrm>
        </p:grpSpPr>
        <p:sp>
          <p:nvSpPr>
            <p:cNvPr id="396" name="Google Shape;396;p64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64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8" name="Google Shape;398;p64"/>
          <p:cNvSpPr txBox="1"/>
          <p:nvPr/>
        </p:nvSpPr>
        <p:spPr>
          <a:xfrm>
            <a:off x="1938346" y="94846"/>
            <a:ext cx="5267307" cy="900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dirty="0">
                <a:solidFill>
                  <a:srgbClr val="6A68E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Grupo 03</a:t>
            </a:r>
            <a:endParaRPr sz="1100" dirty="0">
              <a:solidFill>
                <a:srgbClr val="6A68E9"/>
              </a:solidFill>
            </a:endParaRPr>
          </a:p>
        </p:txBody>
      </p:sp>
      <p:sp>
        <p:nvSpPr>
          <p:cNvPr id="400" name="Google Shape;400;p64"/>
          <p:cNvSpPr txBox="1"/>
          <p:nvPr/>
        </p:nvSpPr>
        <p:spPr>
          <a:xfrm>
            <a:off x="325568" y="2481257"/>
            <a:ext cx="1415767" cy="238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rgbClr val="6A68E9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Bruno Santos </a:t>
            </a:r>
          </a:p>
        </p:txBody>
      </p:sp>
      <p:sp>
        <p:nvSpPr>
          <p:cNvPr id="4" name="Google Shape;400;p64">
            <a:extLst>
              <a:ext uri="{FF2B5EF4-FFF2-40B4-BE49-F238E27FC236}">
                <a16:creationId xmlns:a16="http://schemas.microsoft.com/office/drawing/2014/main" id="{4A032747-890D-0704-8DCE-92729562869B}"/>
              </a:ext>
            </a:extLst>
          </p:cNvPr>
          <p:cNvSpPr txBox="1"/>
          <p:nvPr/>
        </p:nvSpPr>
        <p:spPr>
          <a:xfrm>
            <a:off x="1913540" y="4431513"/>
            <a:ext cx="1415767" cy="238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rgbClr val="6A68E9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Pericles Paixão</a:t>
            </a:r>
            <a:endParaRPr lang="pt-BR" sz="1100" dirty="0">
              <a:solidFill>
                <a:srgbClr val="6A68E9"/>
              </a:solidFill>
            </a:endParaRPr>
          </a:p>
        </p:txBody>
      </p:sp>
      <p:sp>
        <p:nvSpPr>
          <p:cNvPr id="5" name="Google Shape;400;p64">
            <a:extLst>
              <a:ext uri="{FF2B5EF4-FFF2-40B4-BE49-F238E27FC236}">
                <a16:creationId xmlns:a16="http://schemas.microsoft.com/office/drawing/2014/main" id="{903EA76B-F820-AC3B-A4F5-0B406327C7F7}"/>
              </a:ext>
            </a:extLst>
          </p:cNvPr>
          <p:cNvSpPr txBox="1"/>
          <p:nvPr/>
        </p:nvSpPr>
        <p:spPr>
          <a:xfrm>
            <a:off x="3901222" y="2480110"/>
            <a:ext cx="1341554" cy="238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rgbClr val="6A68E9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Cesar Moreira </a:t>
            </a:r>
          </a:p>
        </p:txBody>
      </p:sp>
      <p:sp>
        <p:nvSpPr>
          <p:cNvPr id="6" name="Google Shape;400;p64">
            <a:extLst>
              <a:ext uri="{FF2B5EF4-FFF2-40B4-BE49-F238E27FC236}">
                <a16:creationId xmlns:a16="http://schemas.microsoft.com/office/drawing/2014/main" id="{963A027E-249B-71AA-FCDC-3539E7E89437}"/>
              </a:ext>
            </a:extLst>
          </p:cNvPr>
          <p:cNvSpPr txBox="1"/>
          <p:nvPr/>
        </p:nvSpPr>
        <p:spPr>
          <a:xfrm>
            <a:off x="7507950" y="2480110"/>
            <a:ext cx="1372034" cy="238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rgbClr val="6A68E9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Danilo Medeiros</a:t>
            </a:r>
            <a:endParaRPr lang="pt-BR" sz="1100" dirty="0">
              <a:solidFill>
                <a:srgbClr val="6A68E9"/>
              </a:solidFill>
            </a:endParaRPr>
          </a:p>
        </p:txBody>
      </p:sp>
      <p:sp>
        <p:nvSpPr>
          <p:cNvPr id="7" name="Google Shape;400;p64">
            <a:extLst>
              <a:ext uri="{FF2B5EF4-FFF2-40B4-BE49-F238E27FC236}">
                <a16:creationId xmlns:a16="http://schemas.microsoft.com/office/drawing/2014/main" id="{F24299E6-24AD-FCEE-E551-CE66A8BD8E16}"/>
              </a:ext>
            </a:extLst>
          </p:cNvPr>
          <p:cNvSpPr txBox="1"/>
          <p:nvPr/>
        </p:nvSpPr>
        <p:spPr>
          <a:xfrm>
            <a:off x="5740412" y="4431514"/>
            <a:ext cx="1521051" cy="238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rgbClr val="6A68E9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Rodrigo Fonseca</a:t>
            </a:r>
            <a:endParaRPr sz="1100" dirty="0">
              <a:solidFill>
                <a:srgbClr val="6A68E9"/>
              </a:solidFill>
            </a:endParaRPr>
          </a:p>
        </p:txBody>
      </p:sp>
      <p:pic>
        <p:nvPicPr>
          <p:cNvPr id="1026" name="Picture 2" descr="Foto do perfil de Bruno Santos">
            <a:extLst>
              <a:ext uri="{FF2B5EF4-FFF2-40B4-BE49-F238E27FC236}">
                <a16:creationId xmlns:a16="http://schemas.microsoft.com/office/drawing/2014/main" id="{8B20BE67-A9E3-9500-AB53-6C109C9B70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801" y="1071687"/>
            <a:ext cx="1267302" cy="1267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oto do perfil de Cesar Pladevall Moreira">
            <a:extLst>
              <a:ext uri="{FF2B5EF4-FFF2-40B4-BE49-F238E27FC236}">
                <a16:creationId xmlns:a16="http://schemas.microsoft.com/office/drawing/2014/main" id="{BAE177FD-F621-FD2B-4009-0A5DDBC90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2131" y="1071687"/>
            <a:ext cx="1267200" cy="1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to do perfil de Danilo Medeiros">
            <a:extLst>
              <a:ext uri="{FF2B5EF4-FFF2-40B4-BE49-F238E27FC236}">
                <a16:creationId xmlns:a16="http://schemas.microsoft.com/office/drawing/2014/main" id="{54E80B86-FEB2-72CA-36BB-B1C11379A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4358" y="1071687"/>
            <a:ext cx="1267200" cy="1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oto do perfil de Rodrigo Fonseca">
            <a:extLst>
              <a:ext uri="{FF2B5EF4-FFF2-40B4-BE49-F238E27FC236}">
                <a16:creationId xmlns:a16="http://schemas.microsoft.com/office/drawing/2014/main" id="{50CB167D-8A66-63C9-A1D4-655F5095A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695" y="2979116"/>
            <a:ext cx="1267200" cy="1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m do perfil">
            <a:extLst>
              <a:ext uri="{FF2B5EF4-FFF2-40B4-BE49-F238E27FC236}">
                <a16:creationId xmlns:a16="http://schemas.microsoft.com/office/drawing/2014/main" id="{A5BA1C70-26FF-A7CB-92A0-5690DF7F8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106" y="2979116"/>
            <a:ext cx="1267200" cy="1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49"/>
          <p:cNvGrpSpPr/>
          <p:nvPr/>
        </p:nvGrpSpPr>
        <p:grpSpPr>
          <a:xfrm>
            <a:off x="278070" y="349980"/>
            <a:ext cx="276909" cy="105472"/>
            <a:chOff x="6439803" y="2041071"/>
            <a:chExt cx="369212" cy="140629"/>
          </a:xfrm>
        </p:grpSpPr>
        <p:sp>
          <p:nvSpPr>
            <p:cNvPr id="236" name="Google Shape;236;p49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49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8" name="Google Shape;238;p49"/>
          <p:cNvPicPr preferRelativeResize="0"/>
          <p:nvPr/>
        </p:nvPicPr>
        <p:blipFill rotWithShape="1">
          <a:blip r:embed="rId3">
            <a:alphaModFix/>
          </a:blip>
          <a:srcRect l="62026"/>
          <a:stretch/>
        </p:blipFill>
        <p:spPr>
          <a:xfrm rot="5400000">
            <a:off x="6543307" y="-872159"/>
            <a:ext cx="1087395" cy="2831715"/>
          </a:xfrm>
          <a:custGeom>
            <a:avLst/>
            <a:gdLst/>
            <a:ahLst/>
            <a:cxnLst/>
            <a:rect l="l" t="t" r="r" b="b"/>
            <a:pathLst>
              <a:path w="1041656" h="2712605" extrusionOk="0">
                <a:moveTo>
                  <a:pt x="1041656" y="0"/>
                </a:moveTo>
                <a:lnTo>
                  <a:pt x="1041656" y="2712605"/>
                </a:lnTo>
                <a:lnTo>
                  <a:pt x="0" y="271260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39" name="Google Shape;239;p49"/>
          <p:cNvSpPr txBox="1"/>
          <p:nvPr/>
        </p:nvSpPr>
        <p:spPr>
          <a:xfrm>
            <a:off x="2447158" y="213648"/>
            <a:ext cx="3523337" cy="377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Dicionário de dados</a:t>
            </a:r>
            <a:endParaRPr sz="1100"/>
          </a:p>
        </p:txBody>
      </p:sp>
      <p:pic>
        <p:nvPicPr>
          <p:cNvPr id="240" name="Google Shape;240;p49" descr="Tela de celular com imagem de jogo de vídeo game&#10;&#10;Descrição gerada automaticamente com confiança média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8070" y="816658"/>
            <a:ext cx="1707776" cy="9606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1" name="Google Shape;241;p49"/>
          <p:cNvGraphicFramePr/>
          <p:nvPr/>
        </p:nvGraphicFramePr>
        <p:xfrm>
          <a:off x="1481179" y="1865263"/>
          <a:ext cx="6662575" cy="2281810"/>
        </p:xfrm>
        <a:graphic>
          <a:graphicData uri="http://schemas.openxmlformats.org/drawingml/2006/table">
            <a:tbl>
              <a:tblPr firstRow="1" bandRow="1">
                <a:noFill/>
                <a:tableStyleId>{4F23B02B-EB13-4AF9-B241-93E7F32A516A}</a:tableStyleId>
              </a:tblPr>
              <a:tblGrid>
                <a:gridCol w="3503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58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1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u="none" strike="noStrike" cap="none">
                          <a:solidFill>
                            <a:schemeClr val="lt1"/>
                          </a:solidFill>
                        </a:rPr>
                        <a:t>Feature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>
                          <a:solidFill>
                            <a:schemeClr val="lt1"/>
                          </a:solidFill>
                        </a:rPr>
                        <a:t>Significado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1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Economic Freedom World (EFW)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Índice de liberdade econômica do país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4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Human Development Index (HDI)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Índice de desenvolvimento humano (IDH)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1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GDP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Índices de (Produto Interno Bruto) PIB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1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Population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População total e suas distribuições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1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Best Countries For Startups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Notas dos melhores países para Startups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1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Unicorns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Número e valuation das Startups 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Billionaires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chemeClr val="lt1"/>
                          </a:solidFill>
                        </a:rPr>
                        <a:t>Número e fortuna dos bilionários </a:t>
                      </a:r>
                      <a:endParaRPr sz="14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56"/>
          <p:cNvGrpSpPr/>
          <p:nvPr/>
        </p:nvGrpSpPr>
        <p:grpSpPr>
          <a:xfrm>
            <a:off x="8623651" y="208228"/>
            <a:ext cx="276909" cy="105472"/>
            <a:chOff x="6439803" y="2041071"/>
            <a:chExt cx="369212" cy="140629"/>
          </a:xfrm>
        </p:grpSpPr>
        <p:sp>
          <p:nvSpPr>
            <p:cNvPr id="307" name="Google Shape;307;p56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56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9" name="Google Shape;309;p56"/>
          <p:cNvSpPr txBox="1"/>
          <p:nvPr/>
        </p:nvSpPr>
        <p:spPr>
          <a:xfrm>
            <a:off x="1369079" y="96497"/>
            <a:ext cx="6405841" cy="58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Linear Lasso Regression</a:t>
            </a:r>
            <a:endParaRPr sz="1100"/>
          </a:p>
        </p:txBody>
      </p:sp>
      <p:pic>
        <p:nvPicPr>
          <p:cNvPr id="310" name="Google Shape;310;p56"/>
          <p:cNvPicPr preferRelativeResize="0"/>
          <p:nvPr/>
        </p:nvPicPr>
        <p:blipFill rotWithShape="1">
          <a:blip r:embed="rId3">
            <a:alphaModFix amt="70000"/>
          </a:blip>
          <a:srcRect l="47788"/>
          <a:stretch/>
        </p:blipFill>
        <p:spPr>
          <a:xfrm rot="-5400000">
            <a:off x="23535" y="3761531"/>
            <a:ext cx="976560" cy="1870379"/>
          </a:xfrm>
          <a:custGeom>
            <a:avLst/>
            <a:gdLst/>
            <a:ahLst/>
            <a:cxnLst/>
            <a:rect l="l" t="t" r="r" b="b"/>
            <a:pathLst>
              <a:path w="1302080" h="2493839" extrusionOk="0">
                <a:moveTo>
                  <a:pt x="0" y="0"/>
                </a:moveTo>
                <a:lnTo>
                  <a:pt x="1302080" y="0"/>
                </a:lnTo>
                <a:lnTo>
                  <a:pt x="1302080" y="2493839"/>
                </a:lnTo>
                <a:lnTo>
                  <a:pt x="0" y="24938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11" name="Google Shape;311;p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125" y="1353740"/>
            <a:ext cx="6350794" cy="2436019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6"/>
          <p:cNvSpPr/>
          <p:nvPr/>
        </p:nvSpPr>
        <p:spPr>
          <a:xfrm>
            <a:off x="6727506" y="1566582"/>
            <a:ext cx="1984052" cy="1496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Resultados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MAE: 3,9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MSE: 18,54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RMSE: 4,31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MAPE: 2,96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R²:  -0,22</a:t>
            </a: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57"/>
          <p:cNvGrpSpPr/>
          <p:nvPr/>
        </p:nvGrpSpPr>
        <p:grpSpPr>
          <a:xfrm>
            <a:off x="8623651" y="208228"/>
            <a:ext cx="276909" cy="105472"/>
            <a:chOff x="6439803" y="2041071"/>
            <a:chExt cx="369212" cy="140629"/>
          </a:xfrm>
        </p:grpSpPr>
        <p:sp>
          <p:nvSpPr>
            <p:cNvPr id="318" name="Google Shape;318;p57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57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0" name="Google Shape;320;p57"/>
          <p:cNvSpPr txBox="1"/>
          <p:nvPr/>
        </p:nvSpPr>
        <p:spPr>
          <a:xfrm>
            <a:off x="1369078" y="96497"/>
            <a:ext cx="5928546" cy="58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Elastic Net Regression</a:t>
            </a:r>
            <a:endParaRPr sz="1100"/>
          </a:p>
        </p:txBody>
      </p:sp>
      <p:pic>
        <p:nvPicPr>
          <p:cNvPr id="321" name="Google Shape;321;p57"/>
          <p:cNvPicPr preferRelativeResize="0"/>
          <p:nvPr/>
        </p:nvPicPr>
        <p:blipFill rotWithShape="1">
          <a:blip r:embed="rId3">
            <a:alphaModFix amt="70000"/>
          </a:blip>
          <a:srcRect l="47788"/>
          <a:stretch/>
        </p:blipFill>
        <p:spPr>
          <a:xfrm rot="-5400000">
            <a:off x="23535" y="3761531"/>
            <a:ext cx="976560" cy="1870379"/>
          </a:xfrm>
          <a:custGeom>
            <a:avLst/>
            <a:gdLst/>
            <a:ahLst/>
            <a:cxnLst/>
            <a:rect l="l" t="t" r="r" b="b"/>
            <a:pathLst>
              <a:path w="1302080" h="2493839" extrusionOk="0">
                <a:moveTo>
                  <a:pt x="0" y="0"/>
                </a:moveTo>
                <a:lnTo>
                  <a:pt x="1302080" y="0"/>
                </a:lnTo>
                <a:lnTo>
                  <a:pt x="1302080" y="2493839"/>
                </a:lnTo>
                <a:lnTo>
                  <a:pt x="0" y="24938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22" name="Google Shape;322;p5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125" y="1353740"/>
            <a:ext cx="6350794" cy="2436019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57"/>
          <p:cNvSpPr/>
          <p:nvPr/>
        </p:nvSpPr>
        <p:spPr>
          <a:xfrm>
            <a:off x="6727506" y="1566582"/>
            <a:ext cx="1984052" cy="1496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Resultados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MAE: 4,3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MSE: 24,66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RMSE: 4,97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MAPE: 2,92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R²:  -0,62</a:t>
            </a:r>
            <a:endParaRPr sz="1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58"/>
          <p:cNvGrpSpPr/>
          <p:nvPr/>
        </p:nvGrpSpPr>
        <p:grpSpPr>
          <a:xfrm>
            <a:off x="8623651" y="208228"/>
            <a:ext cx="276909" cy="105472"/>
            <a:chOff x="6439803" y="2041071"/>
            <a:chExt cx="369212" cy="140629"/>
          </a:xfrm>
        </p:grpSpPr>
        <p:sp>
          <p:nvSpPr>
            <p:cNvPr id="329" name="Google Shape;329;p58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58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1" name="Google Shape;331;p58"/>
          <p:cNvSpPr txBox="1"/>
          <p:nvPr/>
        </p:nvSpPr>
        <p:spPr>
          <a:xfrm>
            <a:off x="1369079" y="96497"/>
            <a:ext cx="3667110" cy="58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Decision Tree</a:t>
            </a:r>
            <a:endParaRPr sz="1100"/>
          </a:p>
        </p:txBody>
      </p:sp>
      <p:pic>
        <p:nvPicPr>
          <p:cNvPr id="332" name="Google Shape;332;p58"/>
          <p:cNvPicPr preferRelativeResize="0"/>
          <p:nvPr/>
        </p:nvPicPr>
        <p:blipFill rotWithShape="1">
          <a:blip r:embed="rId3">
            <a:alphaModFix amt="70000"/>
          </a:blip>
          <a:srcRect l="47788"/>
          <a:stretch/>
        </p:blipFill>
        <p:spPr>
          <a:xfrm rot="-5400000">
            <a:off x="23535" y="3761531"/>
            <a:ext cx="976560" cy="1870379"/>
          </a:xfrm>
          <a:custGeom>
            <a:avLst/>
            <a:gdLst/>
            <a:ahLst/>
            <a:cxnLst/>
            <a:rect l="l" t="t" r="r" b="b"/>
            <a:pathLst>
              <a:path w="1302080" h="2493839" extrusionOk="0">
                <a:moveTo>
                  <a:pt x="0" y="0"/>
                </a:moveTo>
                <a:lnTo>
                  <a:pt x="1302080" y="0"/>
                </a:lnTo>
                <a:lnTo>
                  <a:pt x="1302080" y="2493839"/>
                </a:lnTo>
                <a:lnTo>
                  <a:pt x="0" y="24938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33" name="Google Shape;333;p5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124" y="1365947"/>
            <a:ext cx="6350794" cy="2411604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58"/>
          <p:cNvSpPr/>
          <p:nvPr/>
        </p:nvSpPr>
        <p:spPr>
          <a:xfrm>
            <a:off x="6727506" y="1566582"/>
            <a:ext cx="1984052" cy="1496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Resultados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MAE: 3,59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MSE: 16,8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RMSE: 4,1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MAPE: 1,44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R²:  -0,11</a:t>
            </a:r>
            <a:endParaRPr sz="1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oogle Shape;339;p59"/>
          <p:cNvGrpSpPr/>
          <p:nvPr/>
        </p:nvGrpSpPr>
        <p:grpSpPr>
          <a:xfrm>
            <a:off x="8623651" y="208228"/>
            <a:ext cx="276909" cy="105472"/>
            <a:chOff x="6439803" y="2041071"/>
            <a:chExt cx="369212" cy="140629"/>
          </a:xfrm>
        </p:grpSpPr>
        <p:sp>
          <p:nvSpPr>
            <p:cNvPr id="340" name="Google Shape;340;p59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59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2" name="Google Shape;342;p59"/>
          <p:cNvSpPr txBox="1"/>
          <p:nvPr/>
        </p:nvSpPr>
        <p:spPr>
          <a:xfrm>
            <a:off x="1369074" y="96500"/>
            <a:ext cx="29271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XGBoost</a:t>
            </a:r>
            <a:endParaRPr sz="4100">
              <a:solidFill>
                <a:srgbClr val="00B0F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43" name="Google Shape;343;p59"/>
          <p:cNvPicPr preferRelativeResize="0"/>
          <p:nvPr/>
        </p:nvPicPr>
        <p:blipFill rotWithShape="1">
          <a:blip r:embed="rId3">
            <a:alphaModFix amt="70000"/>
          </a:blip>
          <a:srcRect l="47788"/>
          <a:stretch/>
        </p:blipFill>
        <p:spPr>
          <a:xfrm rot="-5400000">
            <a:off x="23535" y="3761531"/>
            <a:ext cx="976560" cy="1870379"/>
          </a:xfrm>
          <a:custGeom>
            <a:avLst/>
            <a:gdLst/>
            <a:ahLst/>
            <a:cxnLst/>
            <a:rect l="l" t="t" r="r" b="b"/>
            <a:pathLst>
              <a:path w="1302080" h="2493839" extrusionOk="0">
                <a:moveTo>
                  <a:pt x="0" y="0"/>
                </a:moveTo>
                <a:lnTo>
                  <a:pt x="1302080" y="0"/>
                </a:lnTo>
                <a:lnTo>
                  <a:pt x="1302080" y="2493839"/>
                </a:lnTo>
                <a:lnTo>
                  <a:pt x="0" y="24938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44" name="Google Shape;344;p5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1949" y="1365947"/>
            <a:ext cx="6287144" cy="2411604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59"/>
          <p:cNvSpPr/>
          <p:nvPr/>
        </p:nvSpPr>
        <p:spPr>
          <a:xfrm>
            <a:off x="6727506" y="1566582"/>
            <a:ext cx="1984052" cy="1496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Resultados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MAE: 1,0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MSE: 1,67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RMSE: 1,29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MAPE: 0,93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R²:  0,89</a:t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60"/>
          <p:cNvGrpSpPr/>
          <p:nvPr/>
        </p:nvGrpSpPr>
        <p:grpSpPr>
          <a:xfrm>
            <a:off x="8623651" y="208228"/>
            <a:ext cx="276909" cy="105472"/>
            <a:chOff x="6439803" y="2041071"/>
            <a:chExt cx="369212" cy="140629"/>
          </a:xfrm>
        </p:grpSpPr>
        <p:sp>
          <p:nvSpPr>
            <p:cNvPr id="351" name="Google Shape;351;p60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60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3" name="Google Shape;353;p60"/>
          <p:cNvSpPr txBox="1"/>
          <p:nvPr/>
        </p:nvSpPr>
        <p:spPr>
          <a:xfrm>
            <a:off x="243450" y="57200"/>
            <a:ext cx="85557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XGBoost – Feature Importance</a:t>
            </a:r>
            <a:endParaRPr sz="1100"/>
          </a:p>
        </p:txBody>
      </p:sp>
      <p:pic>
        <p:nvPicPr>
          <p:cNvPr id="354" name="Google Shape;354;p60"/>
          <p:cNvPicPr preferRelativeResize="0"/>
          <p:nvPr/>
        </p:nvPicPr>
        <p:blipFill rotWithShape="1">
          <a:blip r:embed="rId3">
            <a:alphaModFix amt="70000"/>
          </a:blip>
          <a:srcRect l="47788"/>
          <a:stretch/>
        </p:blipFill>
        <p:spPr>
          <a:xfrm rot="-5400000">
            <a:off x="23535" y="3761531"/>
            <a:ext cx="976560" cy="1870379"/>
          </a:xfrm>
          <a:custGeom>
            <a:avLst/>
            <a:gdLst/>
            <a:ahLst/>
            <a:cxnLst/>
            <a:rect l="l" t="t" r="r" b="b"/>
            <a:pathLst>
              <a:path w="1302080" h="2493839" extrusionOk="0">
                <a:moveTo>
                  <a:pt x="0" y="0"/>
                </a:moveTo>
                <a:lnTo>
                  <a:pt x="1302080" y="0"/>
                </a:lnTo>
                <a:lnTo>
                  <a:pt x="1302080" y="2493839"/>
                </a:lnTo>
                <a:lnTo>
                  <a:pt x="0" y="24938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55" name="Google Shape;355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450" y="686475"/>
            <a:ext cx="8657100" cy="435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50"/>
          <p:cNvGrpSpPr/>
          <p:nvPr/>
        </p:nvGrpSpPr>
        <p:grpSpPr>
          <a:xfrm>
            <a:off x="8623651" y="208228"/>
            <a:ext cx="276909" cy="105472"/>
            <a:chOff x="6439803" y="2041071"/>
            <a:chExt cx="369212" cy="140629"/>
          </a:xfrm>
        </p:grpSpPr>
        <p:sp>
          <p:nvSpPr>
            <p:cNvPr id="247" name="Google Shape;247;p50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50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9" name="Google Shape;249;p50"/>
          <p:cNvSpPr txBox="1"/>
          <p:nvPr/>
        </p:nvSpPr>
        <p:spPr>
          <a:xfrm>
            <a:off x="4238938" y="1474142"/>
            <a:ext cx="2913298" cy="1087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Nosso</a:t>
            </a:r>
            <a:endParaRPr sz="41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</a:t>
            </a:r>
            <a:r>
              <a:rPr lang="pt-BR" sz="410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Analytics!</a:t>
            </a:r>
            <a:endParaRPr sz="1100"/>
          </a:p>
        </p:txBody>
      </p:sp>
      <p:pic>
        <p:nvPicPr>
          <p:cNvPr id="250" name="Google Shape;250;p50" descr="Interface gráfica do usuário, Aplicativo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778" y="313699"/>
            <a:ext cx="4889258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1" name="Google Shape;251;p50"/>
          <p:cNvGrpSpPr/>
          <p:nvPr/>
        </p:nvGrpSpPr>
        <p:grpSpPr>
          <a:xfrm rot="5400000">
            <a:off x="3939623" y="3155544"/>
            <a:ext cx="2980482" cy="3754556"/>
            <a:chOff x="7474824" y="1626853"/>
            <a:chExt cx="2572445" cy="3240545"/>
          </a:xfrm>
        </p:grpSpPr>
        <p:pic>
          <p:nvPicPr>
            <p:cNvPr id="252" name="Google Shape;252;p50"/>
            <p:cNvPicPr preferRelativeResize="0"/>
            <p:nvPr/>
          </p:nvPicPr>
          <p:blipFill rotWithShape="1">
            <a:blip r:embed="rId4">
              <a:alphaModFix/>
            </a:blip>
            <a:srcRect t="31590"/>
            <a:stretch/>
          </p:blipFill>
          <p:spPr>
            <a:xfrm rot="3651354">
              <a:off x="7586470" y="2233241"/>
              <a:ext cx="2349152" cy="1635440"/>
            </a:xfrm>
            <a:custGeom>
              <a:avLst/>
              <a:gdLst/>
              <a:ahLst/>
              <a:cxnLst/>
              <a:rect l="l" t="t" r="r" b="b"/>
              <a:pathLst>
                <a:path w="2349152" h="1635440" extrusionOk="0">
                  <a:moveTo>
                    <a:pt x="0" y="0"/>
                  </a:moveTo>
                  <a:lnTo>
                    <a:pt x="2349152" y="1309890"/>
                  </a:lnTo>
                  <a:lnTo>
                    <a:pt x="2349152" y="1635440"/>
                  </a:lnTo>
                  <a:lnTo>
                    <a:pt x="0" y="163544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53" name="Google Shape;253;p50"/>
            <p:cNvPicPr preferRelativeResize="0"/>
            <p:nvPr/>
          </p:nvPicPr>
          <p:blipFill rotWithShape="1">
            <a:blip r:embed="rId5">
              <a:alphaModFix/>
            </a:blip>
            <a:srcRect t="33678"/>
            <a:stretch/>
          </p:blipFill>
          <p:spPr>
            <a:xfrm rot="3651354">
              <a:off x="7874059" y="3115206"/>
              <a:ext cx="1992737" cy="1186230"/>
            </a:xfrm>
            <a:custGeom>
              <a:avLst/>
              <a:gdLst/>
              <a:ahLst/>
              <a:cxnLst/>
              <a:rect l="l" t="t" r="r" b="b"/>
              <a:pathLst>
                <a:path w="1992737" h="1186230" extrusionOk="0">
                  <a:moveTo>
                    <a:pt x="0" y="0"/>
                  </a:moveTo>
                  <a:lnTo>
                    <a:pt x="1992737" y="1111153"/>
                  </a:lnTo>
                  <a:lnTo>
                    <a:pt x="1992737" y="1186230"/>
                  </a:lnTo>
                  <a:lnTo>
                    <a:pt x="0" y="1186230"/>
                  </a:lnTo>
                  <a:close/>
                </a:path>
              </a:pathLst>
            </a:cu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" name="Google Shape;371;p62"/>
          <p:cNvGrpSpPr/>
          <p:nvPr/>
        </p:nvGrpSpPr>
        <p:grpSpPr>
          <a:xfrm>
            <a:off x="8623651" y="208228"/>
            <a:ext cx="276909" cy="105472"/>
            <a:chOff x="6439803" y="2041071"/>
            <a:chExt cx="369212" cy="140629"/>
          </a:xfrm>
        </p:grpSpPr>
        <p:sp>
          <p:nvSpPr>
            <p:cNvPr id="372" name="Google Shape;372;p62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62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4" name="Google Shape;374;p62"/>
          <p:cNvSpPr txBox="1"/>
          <p:nvPr/>
        </p:nvSpPr>
        <p:spPr>
          <a:xfrm>
            <a:off x="1369075" y="96500"/>
            <a:ext cx="33903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Conclusão</a:t>
            </a:r>
            <a:endParaRPr sz="4100">
              <a:solidFill>
                <a:srgbClr val="00B0F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75" name="Google Shape;375;p62"/>
          <p:cNvPicPr preferRelativeResize="0"/>
          <p:nvPr/>
        </p:nvPicPr>
        <p:blipFill rotWithShape="1">
          <a:blip r:embed="rId3">
            <a:alphaModFix amt="70000"/>
          </a:blip>
          <a:srcRect l="47788"/>
          <a:stretch/>
        </p:blipFill>
        <p:spPr>
          <a:xfrm rot="-5400000">
            <a:off x="23535" y="3761531"/>
            <a:ext cx="976560" cy="1870379"/>
          </a:xfrm>
          <a:custGeom>
            <a:avLst/>
            <a:gdLst/>
            <a:ahLst/>
            <a:cxnLst/>
            <a:rect l="l" t="t" r="r" b="b"/>
            <a:pathLst>
              <a:path w="1302080" h="2493839" extrusionOk="0">
                <a:moveTo>
                  <a:pt x="0" y="0"/>
                </a:moveTo>
                <a:lnTo>
                  <a:pt x="1302080" y="0"/>
                </a:lnTo>
                <a:lnTo>
                  <a:pt x="1302080" y="2493839"/>
                </a:lnTo>
                <a:lnTo>
                  <a:pt x="0" y="249383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76" name="Google Shape;376;p62"/>
          <p:cNvSpPr/>
          <p:nvPr/>
        </p:nvSpPr>
        <p:spPr>
          <a:xfrm>
            <a:off x="365332" y="1006268"/>
            <a:ext cx="8346225" cy="52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Conclusões</a:t>
            </a:r>
            <a:endParaRPr sz="1100"/>
          </a:p>
          <a:p>
            <a:pPr marL="254000" marR="0" lvl="0" indent="-190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 sz="11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3"/>
          <p:cNvSpPr/>
          <p:nvPr/>
        </p:nvSpPr>
        <p:spPr>
          <a:xfrm>
            <a:off x="5455508" y="0"/>
            <a:ext cx="3688492" cy="519601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2" name="Google Shape;382;p63"/>
          <p:cNvGrpSpPr/>
          <p:nvPr/>
        </p:nvGrpSpPr>
        <p:grpSpPr>
          <a:xfrm>
            <a:off x="509107" y="270012"/>
            <a:ext cx="276909" cy="105472"/>
            <a:chOff x="6439803" y="2041071"/>
            <a:chExt cx="369212" cy="140629"/>
          </a:xfrm>
        </p:grpSpPr>
        <p:sp>
          <p:nvSpPr>
            <p:cNvPr id="383" name="Google Shape;383;p63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63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5" name="Google Shape;385;p63"/>
          <p:cNvSpPr txBox="1"/>
          <p:nvPr/>
        </p:nvSpPr>
        <p:spPr>
          <a:xfrm>
            <a:off x="786016" y="1588404"/>
            <a:ext cx="3817391" cy="983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Quer conversar</a:t>
            </a:r>
            <a:endParaRPr sz="36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com um </a:t>
            </a:r>
            <a:endParaRPr sz="1100"/>
          </a:p>
        </p:txBody>
      </p:sp>
      <p:pic>
        <p:nvPicPr>
          <p:cNvPr id="386" name="Google Shape;386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74272" y="2557002"/>
            <a:ext cx="3757511" cy="1620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63"/>
          <p:cNvPicPr preferRelativeResize="0"/>
          <p:nvPr/>
        </p:nvPicPr>
        <p:blipFill rotWithShape="1">
          <a:blip r:embed="rId4">
            <a:alphaModFix/>
          </a:blip>
          <a:srcRect l="62026"/>
          <a:stretch/>
        </p:blipFill>
        <p:spPr>
          <a:xfrm rot="-5400000">
            <a:off x="7736153" y="3788168"/>
            <a:ext cx="781242" cy="2034454"/>
          </a:xfrm>
          <a:custGeom>
            <a:avLst/>
            <a:gdLst/>
            <a:ahLst/>
            <a:cxnLst/>
            <a:rect l="l" t="t" r="r" b="b"/>
            <a:pathLst>
              <a:path w="1041656" h="2712605" extrusionOk="0">
                <a:moveTo>
                  <a:pt x="1041656" y="0"/>
                </a:moveTo>
                <a:lnTo>
                  <a:pt x="1041656" y="2712605"/>
                </a:lnTo>
                <a:lnTo>
                  <a:pt x="0" y="271260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88" name="Google Shape;388;p63"/>
          <p:cNvPicPr preferRelativeResize="0"/>
          <p:nvPr/>
        </p:nvPicPr>
        <p:blipFill rotWithShape="1">
          <a:blip r:embed="rId4">
            <a:alphaModFix/>
          </a:blip>
          <a:srcRect r="40254"/>
          <a:stretch/>
        </p:blipFill>
        <p:spPr>
          <a:xfrm rot="-5400000">
            <a:off x="1572005" y="-369963"/>
            <a:ext cx="1129367" cy="1869293"/>
          </a:xfrm>
          <a:custGeom>
            <a:avLst/>
            <a:gdLst/>
            <a:ahLst/>
            <a:cxnLst/>
            <a:rect l="l" t="t" r="r" b="b"/>
            <a:pathLst>
              <a:path w="1505822" h="2492391" extrusionOk="0">
                <a:moveTo>
                  <a:pt x="0" y="0"/>
                </a:moveTo>
                <a:lnTo>
                  <a:pt x="1505822" y="0"/>
                </a:lnTo>
                <a:lnTo>
                  <a:pt x="1505822" y="2492391"/>
                </a:lnTo>
                <a:lnTo>
                  <a:pt x="0" y="2492391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89" name="Google Shape;389;p63"/>
          <p:cNvSpPr txBox="1"/>
          <p:nvPr/>
        </p:nvSpPr>
        <p:spPr>
          <a:xfrm>
            <a:off x="2844884" y="2074266"/>
            <a:ext cx="2429746" cy="65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Expert?</a:t>
            </a: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6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815" r="25816"/>
          <a:stretch/>
        </p:blipFill>
        <p:spPr>
          <a:xfrm>
            <a:off x="806309" y="1768360"/>
            <a:ext cx="3264998" cy="337513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grpSp>
        <p:nvGrpSpPr>
          <p:cNvPr id="395" name="Google Shape;395;p64"/>
          <p:cNvGrpSpPr/>
          <p:nvPr/>
        </p:nvGrpSpPr>
        <p:grpSpPr>
          <a:xfrm>
            <a:off x="8623651" y="208228"/>
            <a:ext cx="276909" cy="105472"/>
            <a:chOff x="6439803" y="2041071"/>
            <a:chExt cx="369212" cy="140629"/>
          </a:xfrm>
        </p:grpSpPr>
        <p:sp>
          <p:nvSpPr>
            <p:cNvPr id="396" name="Google Shape;396;p64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64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8" name="Google Shape;398;p64"/>
          <p:cNvSpPr txBox="1"/>
          <p:nvPr/>
        </p:nvSpPr>
        <p:spPr>
          <a:xfrm>
            <a:off x="1603957" y="810463"/>
            <a:ext cx="5267307" cy="900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Nosso time de</a:t>
            </a:r>
            <a:endParaRPr sz="1100"/>
          </a:p>
        </p:txBody>
      </p:sp>
      <p:sp>
        <p:nvSpPr>
          <p:cNvPr id="399" name="Google Shape;399;p64"/>
          <p:cNvSpPr txBox="1"/>
          <p:nvPr/>
        </p:nvSpPr>
        <p:spPr>
          <a:xfrm>
            <a:off x="3913744" y="1650730"/>
            <a:ext cx="4649489" cy="716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Especialistas</a:t>
            </a:r>
            <a:endParaRPr sz="5000">
              <a:solidFill>
                <a:srgbClr val="00B0F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00" name="Google Shape;400;p64"/>
          <p:cNvSpPr txBox="1"/>
          <p:nvPr/>
        </p:nvSpPr>
        <p:spPr>
          <a:xfrm>
            <a:off x="4286074" y="2456333"/>
            <a:ext cx="4337576" cy="1038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Grupo 03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Bruno Santos - brunihodos.santos@gmail.com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Cesar Moreira - cesar.p.moreira88@gmail.com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Danilo Medeiros - danilodejesusmedeiros@gmail.com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Pericles Paixão - p_neto_p@hotmail.com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Rodrigo Fonseca - rodrigoogpf@gmail.com</a:t>
            </a:r>
            <a:endParaRPr sz="1100"/>
          </a:p>
        </p:txBody>
      </p:sp>
    </p:spTree>
    <p:extLst>
      <p:ext uri="{BB962C8B-B14F-4D97-AF65-F5344CB8AC3E}">
        <p14:creationId xmlns:p14="http://schemas.microsoft.com/office/powerpoint/2010/main" val="1257478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9" name="Google Shape;149;p45"/>
          <p:cNvCxnSpPr/>
          <p:nvPr/>
        </p:nvCxnSpPr>
        <p:spPr>
          <a:xfrm>
            <a:off x="389164" y="4506232"/>
            <a:ext cx="0" cy="355600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150" name="Google Shape;150;p4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9866" b="19866"/>
          <a:stretch/>
        </p:blipFill>
        <p:spPr>
          <a:xfrm>
            <a:off x="5443" y="-1"/>
            <a:ext cx="9144000" cy="275544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51" name="Google Shape;151;p45"/>
          <p:cNvSpPr txBox="1"/>
          <p:nvPr/>
        </p:nvSpPr>
        <p:spPr>
          <a:xfrm>
            <a:off x="2386786" y="3269764"/>
            <a:ext cx="4475024" cy="107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0" i="0" u="none" strike="noStrike" cap="none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Onde investir em uma</a:t>
            </a:r>
            <a:endParaRPr sz="1100" dirty="0"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 b="0" i="0" u="none" strike="noStrike" cap="none" dirty="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Startup?</a:t>
            </a:r>
            <a:endParaRPr sz="11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371742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406" name="Google Shape;406;p65"/>
          <p:cNvSpPr txBox="1"/>
          <p:nvPr/>
        </p:nvSpPr>
        <p:spPr>
          <a:xfrm>
            <a:off x="860576" y="3083489"/>
            <a:ext cx="3353322" cy="683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Obrigado!</a:t>
            </a:r>
            <a:endParaRPr sz="1100"/>
          </a:p>
        </p:txBody>
      </p:sp>
      <p:pic>
        <p:nvPicPr>
          <p:cNvPr id="407" name="Google Shape;407;p65"/>
          <p:cNvPicPr preferRelativeResize="0"/>
          <p:nvPr/>
        </p:nvPicPr>
        <p:blipFill rotWithShape="1">
          <a:blip r:embed="rId4">
            <a:alphaModFix/>
          </a:blip>
          <a:srcRect l="62026"/>
          <a:stretch/>
        </p:blipFill>
        <p:spPr>
          <a:xfrm rot="-5400000">
            <a:off x="387432" y="3735652"/>
            <a:ext cx="781242" cy="2034454"/>
          </a:xfrm>
          <a:custGeom>
            <a:avLst/>
            <a:gdLst/>
            <a:ahLst/>
            <a:cxnLst/>
            <a:rect l="l" t="t" r="r" b="b"/>
            <a:pathLst>
              <a:path w="1041656" h="2712605" extrusionOk="0">
                <a:moveTo>
                  <a:pt x="1041656" y="0"/>
                </a:moveTo>
                <a:lnTo>
                  <a:pt x="1041656" y="2712605"/>
                </a:lnTo>
                <a:lnTo>
                  <a:pt x="0" y="271260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08" name="Google Shape;408;p65"/>
          <p:cNvPicPr preferRelativeResize="0"/>
          <p:nvPr/>
        </p:nvPicPr>
        <p:blipFill rotWithShape="1">
          <a:blip r:embed="rId4">
            <a:alphaModFix/>
          </a:blip>
          <a:srcRect r="40254"/>
          <a:stretch/>
        </p:blipFill>
        <p:spPr>
          <a:xfrm rot="-5400000">
            <a:off x="1572005" y="-369963"/>
            <a:ext cx="1129367" cy="1869293"/>
          </a:xfrm>
          <a:custGeom>
            <a:avLst/>
            <a:gdLst/>
            <a:ahLst/>
            <a:cxnLst/>
            <a:rect l="l" t="t" r="r" b="b"/>
            <a:pathLst>
              <a:path w="1505822" h="2492391" extrusionOk="0">
                <a:moveTo>
                  <a:pt x="0" y="0"/>
                </a:moveTo>
                <a:lnTo>
                  <a:pt x="1505822" y="0"/>
                </a:lnTo>
                <a:lnTo>
                  <a:pt x="1505822" y="2492391"/>
                </a:lnTo>
                <a:lnTo>
                  <a:pt x="0" y="2492391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46"/>
          <p:cNvGrpSpPr/>
          <p:nvPr/>
        </p:nvGrpSpPr>
        <p:grpSpPr>
          <a:xfrm>
            <a:off x="8623651" y="213271"/>
            <a:ext cx="276909" cy="105472"/>
            <a:chOff x="6439803" y="2041071"/>
            <a:chExt cx="369212" cy="140629"/>
          </a:xfrm>
        </p:grpSpPr>
        <p:sp>
          <p:nvSpPr>
            <p:cNvPr id="157" name="Google Shape;157;p46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46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3" name="Google Shape;173;p46"/>
          <p:cNvSpPr txBox="1"/>
          <p:nvPr/>
        </p:nvSpPr>
        <p:spPr>
          <a:xfrm>
            <a:off x="55658" y="247560"/>
            <a:ext cx="8844901" cy="1078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Quer investir em uma </a:t>
            </a:r>
            <a:r>
              <a:rPr lang="pt-BR" sz="4100" dirty="0">
                <a:solidFill>
                  <a:schemeClr val="dk1"/>
                </a:solidFill>
                <a:latin typeface="Poppins SemiBold"/>
                <a:cs typeface="Poppins SemiBold"/>
                <a:sym typeface="Poppins SemiBold"/>
              </a:rPr>
              <a:t>Startups? 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 dirty="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Mas não sabe em qual país?</a:t>
            </a:r>
            <a:endParaRPr sz="1100" dirty="0"/>
          </a:p>
        </p:txBody>
      </p:sp>
      <p:pic>
        <p:nvPicPr>
          <p:cNvPr id="6" name="Imagem 5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D0EECC5B-9891-D442-48E4-48D4ABB96A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311676" y="1812273"/>
            <a:ext cx="3009900" cy="3000375"/>
          </a:xfrm>
          <a:prstGeom prst="rect">
            <a:avLst/>
          </a:prstGeom>
        </p:spPr>
      </p:pic>
      <p:pic>
        <p:nvPicPr>
          <p:cNvPr id="11" name="Google Shape;218;p47">
            <a:extLst>
              <a:ext uri="{FF2B5EF4-FFF2-40B4-BE49-F238E27FC236}">
                <a16:creationId xmlns:a16="http://schemas.microsoft.com/office/drawing/2014/main" id="{E19F1019-2A06-0936-3F6C-5E70535DCF7B}"/>
              </a:ext>
            </a:extLst>
          </p:cNvPr>
          <p:cNvPicPr preferRelativeResize="0"/>
          <p:nvPr/>
        </p:nvPicPr>
        <p:blipFill rotWithShape="1">
          <a:blip r:embed="rId5">
            <a:alphaModFix amt="70000"/>
          </a:blip>
          <a:srcRect l="47788"/>
          <a:stretch/>
        </p:blipFill>
        <p:spPr>
          <a:xfrm rot="-5400000">
            <a:off x="426006" y="3720030"/>
            <a:ext cx="976560" cy="1870379"/>
          </a:xfrm>
          <a:custGeom>
            <a:avLst/>
            <a:gdLst/>
            <a:ahLst/>
            <a:cxnLst/>
            <a:rect l="l" t="t" r="r" b="b"/>
            <a:pathLst>
              <a:path w="1302080" h="2493839" extrusionOk="0">
                <a:moveTo>
                  <a:pt x="0" y="0"/>
                </a:moveTo>
                <a:lnTo>
                  <a:pt x="1302080" y="0"/>
                </a:lnTo>
                <a:lnTo>
                  <a:pt x="1302080" y="2493839"/>
                </a:lnTo>
                <a:lnTo>
                  <a:pt x="0" y="24938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Google Shape;218;p47">
            <a:extLst>
              <a:ext uri="{FF2B5EF4-FFF2-40B4-BE49-F238E27FC236}">
                <a16:creationId xmlns:a16="http://schemas.microsoft.com/office/drawing/2014/main" id="{379DCAE1-86FB-E191-3AD0-C312618CF02A}"/>
              </a:ext>
            </a:extLst>
          </p:cNvPr>
          <p:cNvPicPr preferRelativeResize="0"/>
          <p:nvPr/>
        </p:nvPicPr>
        <p:blipFill rotWithShape="1">
          <a:blip r:embed="rId5">
            <a:alphaModFix amt="70000"/>
          </a:blip>
          <a:srcRect l="47788"/>
          <a:stretch/>
        </p:blipFill>
        <p:spPr>
          <a:xfrm rot="-5400000">
            <a:off x="7801260" y="3720029"/>
            <a:ext cx="976560" cy="1870379"/>
          </a:xfrm>
          <a:custGeom>
            <a:avLst/>
            <a:gdLst/>
            <a:ahLst/>
            <a:cxnLst/>
            <a:rect l="l" t="t" r="r" b="b"/>
            <a:pathLst>
              <a:path w="1302080" h="2493839" extrusionOk="0">
                <a:moveTo>
                  <a:pt x="0" y="0"/>
                </a:moveTo>
                <a:lnTo>
                  <a:pt x="1302080" y="0"/>
                </a:lnTo>
                <a:lnTo>
                  <a:pt x="1302080" y="2493839"/>
                </a:lnTo>
                <a:lnTo>
                  <a:pt x="0" y="2493839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46"/>
          <p:cNvGrpSpPr/>
          <p:nvPr/>
        </p:nvGrpSpPr>
        <p:grpSpPr>
          <a:xfrm>
            <a:off x="8623651" y="213271"/>
            <a:ext cx="276909" cy="105472"/>
            <a:chOff x="6439803" y="2041071"/>
            <a:chExt cx="369212" cy="140629"/>
          </a:xfrm>
        </p:grpSpPr>
        <p:sp>
          <p:nvSpPr>
            <p:cNvPr id="157" name="Google Shape;157;p46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46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3" name="Google Shape;173;p46"/>
          <p:cNvSpPr txBox="1"/>
          <p:nvPr/>
        </p:nvSpPr>
        <p:spPr>
          <a:xfrm>
            <a:off x="55658" y="247560"/>
            <a:ext cx="8844901" cy="1078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Um pouco mais</a:t>
            </a:r>
            <a:r>
              <a:rPr lang="pt-BR" sz="4100" dirty="0">
                <a:solidFill>
                  <a:schemeClr val="dk1"/>
                </a:solidFill>
                <a:latin typeface="Poppins SemiBold"/>
                <a:cs typeface="Poppins SemiBold"/>
                <a:sym typeface="Poppins SemiBold"/>
              </a:rPr>
              <a:t> sobre </a:t>
            </a:r>
            <a:r>
              <a:rPr lang="pt-BR" sz="4100" dirty="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o mercado de investimento</a:t>
            </a:r>
            <a:endParaRPr sz="1100" dirty="0"/>
          </a:p>
        </p:txBody>
      </p:sp>
      <p:pic>
        <p:nvPicPr>
          <p:cNvPr id="12" name="Google Shape;218;p47">
            <a:extLst>
              <a:ext uri="{FF2B5EF4-FFF2-40B4-BE49-F238E27FC236}">
                <a16:creationId xmlns:a16="http://schemas.microsoft.com/office/drawing/2014/main" id="{379DCAE1-86FB-E191-3AD0-C312618CF02A}"/>
              </a:ext>
            </a:extLst>
          </p:cNvPr>
          <p:cNvPicPr preferRelativeResize="0"/>
          <p:nvPr/>
        </p:nvPicPr>
        <p:blipFill rotWithShape="1">
          <a:blip r:embed="rId3">
            <a:alphaModFix amt="70000"/>
          </a:blip>
          <a:srcRect l="47788"/>
          <a:stretch/>
        </p:blipFill>
        <p:spPr>
          <a:xfrm rot="-5400000">
            <a:off x="7801260" y="3720029"/>
            <a:ext cx="976560" cy="1870379"/>
          </a:xfrm>
          <a:custGeom>
            <a:avLst/>
            <a:gdLst/>
            <a:ahLst/>
            <a:cxnLst/>
            <a:rect l="l" t="t" r="r" b="b"/>
            <a:pathLst>
              <a:path w="1302080" h="2493839" extrusionOk="0">
                <a:moveTo>
                  <a:pt x="0" y="0"/>
                </a:moveTo>
                <a:lnTo>
                  <a:pt x="1302080" y="0"/>
                </a:lnTo>
                <a:lnTo>
                  <a:pt x="1302080" y="2493839"/>
                </a:lnTo>
                <a:lnTo>
                  <a:pt x="0" y="2493839"/>
                </a:lnTo>
                <a:close/>
              </a:path>
            </a:pathLst>
          </a:custGeom>
          <a:noFill/>
          <a:ln>
            <a:noFill/>
          </a:ln>
        </p:spPr>
      </p:pic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332EB9E4-3420-5742-C5F6-D342E47DCA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0335108"/>
              </p:ext>
            </p:extLst>
          </p:nvPr>
        </p:nvGraphicFramePr>
        <p:xfrm>
          <a:off x="212034" y="1483064"/>
          <a:ext cx="8149223" cy="3660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Gráfico 3" descr="Casa com preenchimento sólido">
            <a:extLst>
              <a:ext uri="{FF2B5EF4-FFF2-40B4-BE49-F238E27FC236}">
                <a16:creationId xmlns:a16="http://schemas.microsoft.com/office/drawing/2014/main" id="{D5EA2D71-3716-C594-04D6-7546837AF06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7086" y="2402361"/>
            <a:ext cx="914400" cy="914400"/>
          </a:xfrm>
          <a:prstGeom prst="rect">
            <a:avLst/>
          </a:prstGeom>
        </p:spPr>
      </p:pic>
      <p:pic>
        <p:nvPicPr>
          <p:cNvPr id="5" name="Gráfico 4" descr="Escola com preenchimento sólido">
            <a:extLst>
              <a:ext uri="{FF2B5EF4-FFF2-40B4-BE49-F238E27FC236}">
                <a16:creationId xmlns:a16="http://schemas.microsoft.com/office/drawing/2014/main" id="{37EE5384-5509-EDCF-E24D-768B85434A8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2096380" y="1945161"/>
            <a:ext cx="914400" cy="914400"/>
          </a:xfrm>
          <a:prstGeom prst="rect">
            <a:avLst/>
          </a:prstGeom>
        </p:spPr>
      </p:pic>
      <p:pic>
        <p:nvPicPr>
          <p:cNvPr id="7" name="Gráfico 6" descr="Cidade com preenchimento sólido">
            <a:extLst>
              <a:ext uri="{FF2B5EF4-FFF2-40B4-BE49-F238E27FC236}">
                <a16:creationId xmlns:a16="http://schemas.microsoft.com/office/drawing/2014/main" id="{01133E18-7C4E-0F2E-A053-604B1076125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3735674" y="1487961"/>
            <a:ext cx="914400" cy="914400"/>
          </a:xfrm>
          <a:prstGeom prst="rect">
            <a:avLst/>
          </a:prstGeom>
        </p:spPr>
      </p:pic>
      <p:pic>
        <p:nvPicPr>
          <p:cNvPr id="8" name="Gráfico 7" descr="Tendência ascendente com preenchimento sólido">
            <a:extLst>
              <a:ext uri="{FF2B5EF4-FFF2-40B4-BE49-F238E27FC236}">
                <a16:creationId xmlns:a16="http://schemas.microsoft.com/office/drawing/2014/main" id="{2B5992D5-FFA6-528A-E41A-F9090297A12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5374968" y="1203040"/>
            <a:ext cx="914400" cy="914400"/>
          </a:xfrm>
          <a:prstGeom prst="rect">
            <a:avLst/>
          </a:prstGeom>
        </p:spPr>
      </p:pic>
      <p:pic>
        <p:nvPicPr>
          <p:cNvPr id="9" name="Gráfico 8" descr="Globo terrestre: Europa e África com preenchimento sólido">
            <a:extLst>
              <a:ext uri="{FF2B5EF4-FFF2-40B4-BE49-F238E27FC236}">
                <a16:creationId xmlns:a16="http://schemas.microsoft.com/office/drawing/2014/main" id="{FC11139A-1571-4192-5ACE-E128965D06E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/>
        </p:blipFill>
        <p:spPr>
          <a:xfrm>
            <a:off x="7137763" y="835649"/>
            <a:ext cx="914400" cy="914400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158EC29D-B9E9-FFDA-0918-0EE17D10DD7B}"/>
              </a:ext>
            </a:extLst>
          </p:cNvPr>
          <p:cNvSpPr/>
          <p:nvPr/>
        </p:nvSpPr>
        <p:spPr>
          <a:xfrm>
            <a:off x="278182" y="4520045"/>
            <a:ext cx="1272208" cy="270345"/>
          </a:xfrm>
          <a:prstGeom prst="rect">
            <a:avLst/>
          </a:prstGeom>
          <a:solidFill>
            <a:srgbClr val="6A68E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dirty="0"/>
              <a:t>100 a 500 mil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3EDDE944-EC96-A28D-12CF-73285109EE1A}"/>
              </a:ext>
            </a:extLst>
          </p:cNvPr>
          <p:cNvSpPr/>
          <p:nvPr/>
        </p:nvSpPr>
        <p:spPr>
          <a:xfrm>
            <a:off x="2134508" y="4095375"/>
            <a:ext cx="1272208" cy="270345"/>
          </a:xfrm>
          <a:prstGeom prst="rect">
            <a:avLst/>
          </a:prstGeom>
          <a:solidFill>
            <a:srgbClr val="6A68E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dirty="0"/>
              <a:t>Até 3 </a:t>
            </a:r>
            <a:r>
              <a:rPr lang="pt-BR" sz="1100" dirty="0" err="1"/>
              <a:t>milhoes</a:t>
            </a:r>
            <a:endParaRPr lang="pt-BR" sz="1100" dirty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2DCEB982-F517-0089-45D7-F2B58341B8D2}"/>
              </a:ext>
            </a:extLst>
          </p:cNvPr>
          <p:cNvSpPr/>
          <p:nvPr/>
        </p:nvSpPr>
        <p:spPr>
          <a:xfrm>
            <a:off x="5374968" y="3259139"/>
            <a:ext cx="1272208" cy="270345"/>
          </a:xfrm>
          <a:prstGeom prst="rect">
            <a:avLst/>
          </a:prstGeom>
          <a:solidFill>
            <a:srgbClr val="6A68E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dirty="0"/>
              <a:t>30 a 300 milhões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ACAEE871-878D-80AD-ACCD-F19B1226F5D6}"/>
              </a:ext>
            </a:extLst>
          </p:cNvPr>
          <p:cNvSpPr/>
          <p:nvPr/>
        </p:nvSpPr>
        <p:spPr>
          <a:xfrm>
            <a:off x="3735674" y="3637758"/>
            <a:ext cx="1272208" cy="270345"/>
          </a:xfrm>
          <a:prstGeom prst="rect">
            <a:avLst/>
          </a:prstGeom>
          <a:solidFill>
            <a:srgbClr val="6A68E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dirty="0"/>
              <a:t>3 a 30 milhões</a:t>
            </a:r>
          </a:p>
        </p:txBody>
      </p:sp>
    </p:spTree>
    <p:extLst>
      <p:ext uri="{BB962C8B-B14F-4D97-AF65-F5344CB8AC3E}">
        <p14:creationId xmlns:p14="http://schemas.microsoft.com/office/powerpoint/2010/main" val="3875430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61"/>
          <p:cNvGrpSpPr/>
          <p:nvPr/>
        </p:nvGrpSpPr>
        <p:grpSpPr>
          <a:xfrm>
            <a:off x="665900" y="405936"/>
            <a:ext cx="276909" cy="105472"/>
            <a:chOff x="6439803" y="2041071"/>
            <a:chExt cx="369212" cy="140629"/>
          </a:xfrm>
        </p:grpSpPr>
        <p:sp>
          <p:nvSpPr>
            <p:cNvPr id="361" name="Google Shape;361;p61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61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3" name="Google Shape;363;p61"/>
          <p:cNvSpPr txBox="1"/>
          <p:nvPr/>
        </p:nvSpPr>
        <p:spPr>
          <a:xfrm>
            <a:off x="1527607" y="250223"/>
            <a:ext cx="6088785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O que diz o mercado</a:t>
            </a:r>
            <a:endParaRPr sz="4100" dirty="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64" name="Google Shape;364;p61"/>
          <p:cNvPicPr preferRelativeResize="0"/>
          <p:nvPr/>
        </p:nvPicPr>
        <p:blipFill rotWithShape="1">
          <a:blip r:embed="rId3">
            <a:alphaModFix/>
          </a:blip>
          <a:srcRect l="62026"/>
          <a:stretch/>
        </p:blipFill>
        <p:spPr>
          <a:xfrm rot="5400000">
            <a:off x="7095013" y="-626605"/>
            <a:ext cx="781242" cy="2034454"/>
          </a:xfrm>
          <a:custGeom>
            <a:avLst/>
            <a:gdLst/>
            <a:ahLst/>
            <a:cxnLst/>
            <a:rect l="l" t="t" r="r" b="b"/>
            <a:pathLst>
              <a:path w="1041656" h="2712605" extrusionOk="0">
                <a:moveTo>
                  <a:pt x="1041656" y="0"/>
                </a:moveTo>
                <a:lnTo>
                  <a:pt x="1041656" y="2712605"/>
                </a:lnTo>
                <a:lnTo>
                  <a:pt x="0" y="271260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Balão de Fala: Retângulo com Cantos Arredondados 4">
            <a:extLst>
              <a:ext uri="{FF2B5EF4-FFF2-40B4-BE49-F238E27FC236}">
                <a16:creationId xmlns:a16="http://schemas.microsoft.com/office/drawing/2014/main" id="{63ABE0F5-14F3-1509-7ED5-176CEDBABE46}"/>
              </a:ext>
            </a:extLst>
          </p:cNvPr>
          <p:cNvSpPr/>
          <p:nvPr/>
        </p:nvSpPr>
        <p:spPr>
          <a:xfrm>
            <a:off x="413468" y="1001865"/>
            <a:ext cx="4214192" cy="1796001"/>
          </a:xfrm>
          <a:prstGeom prst="wedgeRoundRectCallout">
            <a:avLst>
              <a:gd name="adj1" fmla="val -32589"/>
              <a:gd name="adj2" fmla="val 80698"/>
              <a:gd name="adj3" fmla="val 16667"/>
            </a:avLst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dirty="0"/>
              <a:t>“É importante ter um grau de diversificação saudável no meu portfólio de startups - empresas de vários setores e etapas de maturidade diferentes”</a:t>
            </a:r>
          </a:p>
          <a:p>
            <a:endParaRPr lang="pt-BR" dirty="0"/>
          </a:p>
          <a:p>
            <a:r>
              <a:rPr lang="pt-BR" dirty="0"/>
              <a:t>Nick </a:t>
            </a:r>
            <a:r>
              <a:rPr lang="pt-BR" dirty="0" err="1"/>
              <a:t>Johston</a:t>
            </a:r>
            <a:endParaRPr lang="pt-BR" dirty="0"/>
          </a:p>
          <a:p>
            <a:r>
              <a:rPr lang="pt-BR" dirty="0"/>
              <a:t>investidor</a:t>
            </a:r>
          </a:p>
          <a:p>
            <a:pPr algn="ctr"/>
            <a:endParaRPr lang="pt-BR" dirty="0"/>
          </a:p>
        </p:txBody>
      </p:sp>
      <p:sp>
        <p:nvSpPr>
          <p:cNvPr id="6" name="Balão de Fala: Oval 5">
            <a:extLst>
              <a:ext uri="{FF2B5EF4-FFF2-40B4-BE49-F238E27FC236}">
                <a16:creationId xmlns:a16="http://schemas.microsoft.com/office/drawing/2014/main" id="{B6CBA538-2C39-78C0-DEE2-FBD4380C0D6F}"/>
              </a:ext>
            </a:extLst>
          </p:cNvPr>
          <p:cNvSpPr/>
          <p:nvPr/>
        </p:nvSpPr>
        <p:spPr>
          <a:xfrm>
            <a:off x="5290534" y="1741335"/>
            <a:ext cx="3212327" cy="2727298"/>
          </a:xfrm>
          <a:prstGeom prst="wedgeEllipseCallout">
            <a:avLst/>
          </a:prstGeom>
          <a:solidFill>
            <a:srgbClr val="6A68E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dirty="0"/>
              <a:t>“Antes o foco era em receita, mas agora os investidores querem resultados”</a:t>
            </a:r>
          </a:p>
          <a:p>
            <a:endParaRPr lang="pt-BR" dirty="0"/>
          </a:p>
          <a:p>
            <a:r>
              <a:rPr lang="pt-BR" dirty="0"/>
              <a:t>Guilherme </a:t>
            </a:r>
            <a:r>
              <a:rPr lang="pt-BR" dirty="0" err="1"/>
              <a:t>Enck</a:t>
            </a:r>
            <a:endParaRPr lang="pt-BR" dirty="0"/>
          </a:p>
          <a:p>
            <a:r>
              <a:rPr lang="pt-BR" dirty="0" err="1"/>
              <a:t>Co-fundador</a:t>
            </a:r>
            <a:r>
              <a:rPr lang="pt-BR" dirty="0"/>
              <a:t> da </a:t>
            </a:r>
            <a:r>
              <a:rPr lang="pt-BR" dirty="0" err="1"/>
              <a:t>Captable</a:t>
            </a:r>
            <a:endParaRPr lang="pt-BR" dirty="0"/>
          </a:p>
          <a:p>
            <a:pPr algn="ctr"/>
            <a:endParaRPr lang="pt-BR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46"/>
          <p:cNvGrpSpPr/>
          <p:nvPr/>
        </p:nvGrpSpPr>
        <p:grpSpPr>
          <a:xfrm>
            <a:off x="8623651" y="213271"/>
            <a:ext cx="276909" cy="105472"/>
            <a:chOff x="6439803" y="2041071"/>
            <a:chExt cx="369212" cy="140629"/>
          </a:xfrm>
        </p:grpSpPr>
        <p:sp>
          <p:nvSpPr>
            <p:cNvPr id="157" name="Google Shape;157;p46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46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46"/>
          <p:cNvSpPr/>
          <p:nvPr/>
        </p:nvSpPr>
        <p:spPr>
          <a:xfrm>
            <a:off x="5243902" y="865065"/>
            <a:ext cx="749104" cy="749104"/>
          </a:xfrm>
          <a:prstGeom prst="ellipse">
            <a:avLst/>
          </a:prstGeom>
          <a:noFill/>
          <a:ln w="1270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46"/>
          <p:cNvSpPr/>
          <p:nvPr/>
        </p:nvSpPr>
        <p:spPr>
          <a:xfrm>
            <a:off x="5243902" y="2197225"/>
            <a:ext cx="749104" cy="749104"/>
          </a:xfrm>
          <a:prstGeom prst="ellipse">
            <a:avLst/>
          </a:prstGeom>
          <a:noFill/>
          <a:ln w="1270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46"/>
          <p:cNvSpPr/>
          <p:nvPr/>
        </p:nvSpPr>
        <p:spPr>
          <a:xfrm>
            <a:off x="5243902" y="3585885"/>
            <a:ext cx="749104" cy="749104"/>
          </a:xfrm>
          <a:prstGeom prst="ellipse">
            <a:avLst/>
          </a:prstGeom>
          <a:noFill/>
          <a:ln w="12700" cap="flat" cmpd="sng">
            <a:solidFill>
              <a:srgbClr val="0C0C0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46"/>
          <p:cNvSpPr/>
          <p:nvPr/>
        </p:nvSpPr>
        <p:spPr>
          <a:xfrm>
            <a:off x="816597" y="3302162"/>
            <a:ext cx="3478355" cy="1193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b="1" i="0" u="none" strike="noStrike" cap="none">
                <a:solidFill>
                  <a:srgbClr val="0C0C0C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Modelo de negócios repetível e escalável, trabalhando em condições de extrema incerteza.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b="0" i="0" u="none" strike="noStrike" cap="none">
                <a:solidFill>
                  <a:srgbClr val="0C0C0C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+ Inovação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b="0" i="0" u="none" strike="noStrike" cap="none">
                <a:solidFill>
                  <a:srgbClr val="0C0C0C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- Burocracia</a:t>
            </a:r>
            <a:endParaRPr sz="11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b="0" i="0" u="none" strike="noStrike" cap="none">
                <a:solidFill>
                  <a:srgbClr val="0C0C0C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+ Escalabilidade</a:t>
            </a:r>
            <a:endParaRPr sz="1100"/>
          </a:p>
          <a:p>
            <a:pPr marL="127000" marR="0" lvl="0" indent="-127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800"/>
              <a:buFont typeface="Poppins Medium"/>
              <a:buChar char="-"/>
            </a:pPr>
            <a:r>
              <a:rPr lang="pt-BR" sz="800" b="0" i="0" u="none" strike="noStrike" cap="none">
                <a:solidFill>
                  <a:srgbClr val="0C0C0C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Custos</a:t>
            </a:r>
            <a:endParaRPr sz="1100"/>
          </a:p>
        </p:txBody>
      </p:sp>
      <p:sp>
        <p:nvSpPr>
          <p:cNvPr id="163" name="Google Shape;163;p46"/>
          <p:cNvSpPr/>
          <p:nvPr/>
        </p:nvSpPr>
        <p:spPr>
          <a:xfrm>
            <a:off x="6249275" y="1153519"/>
            <a:ext cx="24342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Investimento pesado para um crescimento rápido.</a:t>
            </a:r>
            <a:endParaRPr sz="800" b="0" i="0" u="none" strike="noStrike" cap="none">
              <a:solidFill>
                <a:srgbClr val="59595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4" name="Google Shape;164;p46"/>
          <p:cNvSpPr txBox="1"/>
          <p:nvPr/>
        </p:nvSpPr>
        <p:spPr>
          <a:xfrm>
            <a:off x="6249281" y="924652"/>
            <a:ext cx="1397390" cy="190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b="0" i="0" u="none" strike="noStrike" cap="none">
                <a:solidFill>
                  <a:srgbClr val="0C0C0C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QUEIMA DE CAPITAL</a:t>
            </a:r>
            <a:endParaRPr sz="1100"/>
          </a:p>
        </p:txBody>
      </p:sp>
      <p:sp>
        <p:nvSpPr>
          <p:cNvPr id="165" name="Google Shape;165;p46"/>
          <p:cNvSpPr/>
          <p:nvPr/>
        </p:nvSpPr>
        <p:spPr>
          <a:xfrm>
            <a:off x="6249275" y="2485721"/>
            <a:ext cx="2434200" cy="9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Investidores de risco que colocam muito dinheiro. Eles entram no investimento correndo o risco de não obter nenhum retorno, mas quando acertam podem conseguir bilhões de dólares.</a:t>
            </a:r>
            <a:endParaRPr sz="800">
              <a:solidFill>
                <a:srgbClr val="59595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6" name="Google Shape;166;p46"/>
          <p:cNvSpPr txBox="1"/>
          <p:nvPr/>
        </p:nvSpPr>
        <p:spPr>
          <a:xfrm>
            <a:off x="6249280" y="2256854"/>
            <a:ext cx="1450841" cy="190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0C0C0C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INVESTIDORES ANJOS</a:t>
            </a:r>
            <a:endParaRPr sz="1100"/>
          </a:p>
        </p:txBody>
      </p:sp>
      <p:sp>
        <p:nvSpPr>
          <p:cNvPr id="167" name="Google Shape;167;p46"/>
          <p:cNvSpPr/>
          <p:nvPr/>
        </p:nvSpPr>
        <p:spPr>
          <a:xfrm>
            <a:off x="6249281" y="3909244"/>
            <a:ext cx="2434172" cy="333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Startups Brasileiras contrataram mais de 100 mil pessoas.</a:t>
            </a:r>
            <a:endParaRPr sz="8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Altos salários na contratações de talentos.</a:t>
            </a:r>
            <a:endParaRPr sz="800">
              <a:solidFill>
                <a:srgbClr val="59595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8" name="Google Shape;168;p46"/>
          <p:cNvSpPr txBox="1"/>
          <p:nvPr/>
        </p:nvSpPr>
        <p:spPr>
          <a:xfrm>
            <a:off x="6249281" y="3680366"/>
            <a:ext cx="1705212" cy="190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0C0C0C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CONTRATAÇÕES</a:t>
            </a:r>
            <a:endParaRPr sz="1100"/>
          </a:p>
        </p:txBody>
      </p:sp>
      <p:grpSp>
        <p:nvGrpSpPr>
          <p:cNvPr id="169" name="Google Shape;169;p46"/>
          <p:cNvGrpSpPr/>
          <p:nvPr/>
        </p:nvGrpSpPr>
        <p:grpSpPr>
          <a:xfrm rot="5400000">
            <a:off x="2728661" y="3115756"/>
            <a:ext cx="2980482" cy="3754556"/>
            <a:chOff x="7474824" y="1626853"/>
            <a:chExt cx="2572445" cy="3240545"/>
          </a:xfrm>
        </p:grpSpPr>
        <p:pic>
          <p:nvPicPr>
            <p:cNvPr id="170" name="Google Shape;170;p46"/>
            <p:cNvPicPr preferRelativeResize="0"/>
            <p:nvPr/>
          </p:nvPicPr>
          <p:blipFill rotWithShape="1">
            <a:blip r:embed="rId3">
              <a:alphaModFix/>
            </a:blip>
            <a:srcRect t="31590"/>
            <a:stretch/>
          </p:blipFill>
          <p:spPr>
            <a:xfrm rot="3651354">
              <a:off x="7586470" y="2233241"/>
              <a:ext cx="2349152" cy="1635440"/>
            </a:xfrm>
            <a:custGeom>
              <a:avLst/>
              <a:gdLst/>
              <a:ahLst/>
              <a:cxnLst/>
              <a:rect l="l" t="t" r="r" b="b"/>
              <a:pathLst>
                <a:path w="2349152" h="1635440" extrusionOk="0">
                  <a:moveTo>
                    <a:pt x="0" y="0"/>
                  </a:moveTo>
                  <a:lnTo>
                    <a:pt x="2349152" y="1309890"/>
                  </a:lnTo>
                  <a:lnTo>
                    <a:pt x="2349152" y="1635440"/>
                  </a:lnTo>
                  <a:lnTo>
                    <a:pt x="0" y="163544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71" name="Google Shape;171;p46"/>
            <p:cNvPicPr preferRelativeResize="0"/>
            <p:nvPr/>
          </p:nvPicPr>
          <p:blipFill rotWithShape="1">
            <a:blip r:embed="rId4">
              <a:alphaModFix/>
            </a:blip>
            <a:srcRect t="33678"/>
            <a:stretch/>
          </p:blipFill>
          <p:spPr>
            <a:xfrm rot="3651354">
              <a:off x="7874059" y="3115206"/>
              <a:ext cx="1992737" cy="1186230"/>
            </a:xfrm>
            <a:custGeom>
              <a:avLst/>
              <a:gdLst/>
              <a:ahLst/>
              <a:cxnLst/>
              <a:rect l="l" t="t" r="r" b="b"/>
              <a:pathLst>
                <a:path w="1992737" h="1186230" extrusionOk="0">
                  <a:moveTo>
                    <a:pt x="0" y="0"/>
                  </a:moveTo>
                  <a:lnTo>
                    <a:pt x="1992737" y="1111153"/>
                  </a:lnTo>
                  <a:lnTo>
                    <a:pt x="1992737" y="1186230"/>
                  </a:lnTo>
                  <a:lnTo>
                    <a:pt x="0" y="1186230"/>
                  </a:lnTo>
                  <a:close/>
                </a:path>
              </a:pathLst>
            </a:custGeom>
            <a:noFill/>
            <a:ln>
              <a:noFill/>
            </a:ln>
          </p:spPr>
        </p:pic>
      </p:grpSp>
      <p:pic>
        <p:nvPicPr>
          <p:cNvPr id="172" name="Google Shape;172;p4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t="22646" b="22645"/>
          <a:stretch/>
        </p:blipFill>
        <p:spPr>
          <a:xfrm>
            <a:off x="782241" y="1921669"/>
            <a:ext cx="3478355" cy="1269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73" name="Google Shape;173;p46"/>
          <p:cNvSpPr txBox="1"/>
          <p:nvPr/>
        </p:nvSpPr>
        <p:spPr>
          <a:xfrm>
            <a:off x="679307" y="639425"/>
            <a:ext cx="4059670" cy="1087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Mercado das</a:t>
            </a:r>
            <a:endParaRPr sz="1100" dirty="0"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 dirty="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Startups</a:t>
            </a:r>
            <a:endParaRPr sz="1100" dirty="0"/>
          </a:p>
        </p:txBody>
      </p:sp>
      <p:grpSp>
        <p:nvGrpSpPr>
          <p:cNvPr id="174" name="Google Shape;174;p46"/>
          <p:cNvGrpSpPr/>
          <p:nvPr/>
        </p:nvGrpSpPr>
        <p:grpSpPr>
          <a:xfrm>
            <a:off x="5480684" y="1129403"/>
            <a:ext cx="275535" cy="220429"/>
            <a:chOff x="10617663" y="5772543"/>
            <a:chExt cx="367380" cy="293905"/>
          </a:xfrm>
        </p:grpSpPr>
        <p:grpSp>
          <p:nvGrpSpPr>
            <p:cNvPr id="175" name="Google Shape;175;p46"/>
            <p:cNvGrpSpPr/>
            <p:nvPr/>
          </p:nvGrpSpPr>
          <p:grpSpPr>
            <a:xfrm>
              <a:off x="10617663" y="5772543"/>
              <a:ext cx="355134" cy="257167"/>
              <a:chOff x="10617663" y="5772543"/>
              <a:chExt cx="355134" cy="257167"/>
            </a:xfrm>
          </p:grpSpPr>
          <p:sp>
            <p:nvSpPr>
              <p:cNvPr id="176" name="Google Shape;176;p46"/>
              <p:cNvSpPr/>
              <p:nvPr/>
            </p:nvSpPr>
            <p:spPr>
              <a:xfrm>
                <a:off x="10617663" y="5772543"/>
                <a:ext cx="330642" cy="61231"/>
              </a:xfrm>
              <a:custGeom>
                <a:avLst/>
                <a:gdLst/>
                <a:ahLst/>
                <a:cxnLst/>
                <a:rect l="l" t="t" r="r" b="b"/>
                <a:pathLst>
                  <a:path w="330642" h="61231" extrusionOk="0">
                    <a:moveTo>
                      <a:pt x="6123" y="61231"/>
                    </a:moveTo>
                    <a:cubicBezTo>
                      <a:pt x="2743" y="61231"/>
                      <a:pt x="0" y="58488"/>
                      <a:pt x="0" y="55108"/>
                    </a:cubicBezTo>
                    <a:cubicBezTo>
                      <a:pt x="0" y="51728"/>
                      <a:pt x="2743" y="48985"/>
                      <a:pt x="6123" y="48985"/>
                    </a:cubicBezTo>
                    <a:cubicBezTo>
                      <a:pt x="182270" y="48985"/>
                      <a:pt x="288590" y="48985"/>
                      <a:pt x="319425" y="2732"/>
                    </a:cubicBezTo>
                    <a:cubicBezTo>
                      <a:pt x="320932" y="478"/>
                      <a:pt x="323724" y="-526"/>
                      <a:pt x="326296" y="270"/>
                    </a:cubicBezTo>
                    <a:cubicBezTo>
                      <a:pt x="328867" y="1042"/>
                      <a:pt x="330643" y="3417"/>
                      <a:pt x="330643" y="6124"/>
                    </a:cubicBezTo>
                    <a:lnTo>
                      <a:pt x="330643" y="36739"/>
                    </a:lnTo>
                    <a:cubicBezTo>
                      <a:pt x="330643" y="40119"/>
                      <a:pt x="327900" y="42862"/>
                      <a:pt x="324520" y="42862"/>
                    </a:cubicBezTo>
                    <a:cubicBezTo>
                      <a:pt x="321140" y="42862"/>
                      <a:pt x="318397" y="40119"/>
                      <a:pt x="318397" y="36739"/>
                    </a:cubicBezTo>
                    <a:lnTo>
                      <a:pt x="318397" y="22362"/>
                    </a:lnTo>
                    <a:cubicBezTo>
                      <a:pt x="274813" y="61231"/>
                      <a:pt x="169999" y="61231"/>
                      <a:pt x="6123" y="6123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46"/>
              <p:cNvSpPr/>
              <p:nvPr/>
            </p:nvSpPr>
            <p:spPr>
              <a:xfrm>
                <a:off x="10617663" y="5821529"/>
                <a:ext cx="355134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355134" h="37447" extrusionOk="0">
                    <a:moveTo>
                      <a:pt x="158941" y="37447"/>
                    </a:moveTo>
                    <a:cubicBezTo>
                      <a:pt x="137143" y="37447"/>
                      <a:pt x="113802" y="37276"/>
                      <a:pt x="88980" y="37116"/>
                    </a:cubicBezTo>
                    <a:cubicBezTo>
                      <a:pt x="62614" y="36933"/>
                      <a:pt x="34913" y="36737"/>
                      <a:pt x="6123" y="36737"/>
                    </a:cubicBezTo>
                    <a:cubicBezTo>
                      <a:pt x="2743" y="36737"/>
                      <a:pt x="0" y="33994"/>
                      <a:pt x="0" y="30614"/>
                    </a:cubicBezTo>
                    <a:cubicBezTo>
                      <a:pt x="0" y="27234"/>
                      <a:pt x="2743" y="24491"/>
                      <a:pt x="6123" y="24491"/>
                    </a:cubicBezTo>
                    <a:cubicBezTo>
                      <a:pt x="34950" y="24491"/>
                      <a:pt x="62675" y="24687"/>
                      <a:pt x="89053" y="24858"/>
                    </a:cubicBezTo>
                    <a:cubicBezTo>
                      <a:pt x="218763" y="25703"/>
                      <a:pt x="321201" y="26450"/>
                      <a:pt x="344567" y="1897"/>
                    </a:cubicBezTo>
                    <a:cubicBezTo>
                      <a:pt x="346306" y="84"/>
                      <a:pt x="348963" y="-491"/>
                      <a:pt x="351277" y="440"/>
                    </a:cubicBezTo>
                    <a:cubicBezTo>
                      <a:pt x="353604" y="1358"/>
                      <a:pt x="355135" y="3624"/>
                      <a:pt x="355135" y="6122"/>
                    </a:cubicBezTo>
                    <a:lnTo>
                      <a:pt x="355135" y="30614"/>
                    </a:lnTo>
                    <a:cubicBezTo>
                      <a:pt x="355135" y="33994"/>
                      <a:pt x="352392" y="36737"/>
                      <a:pt x="349012" y="36737"/>
                    </a:cubicBezTo>
                    <a:cubicBezTo>
                      <a:pt x="345632" y="36737"/>
                      <a:pt x="342889" y="33994"/>
                      <a:pt x="342889" y="30614"/>
                    </a:cubicBezTo>
                    <a:lnTo>
                      <a:pt x="342889" y="18270"/>
                    </a:lnTo>
                    <a:cubicBezTo>
                      <a:pt x="313400" y="34655"/>
                      <a:pt x="249684" y="37447"/>
                      <a:pt x="158941" y="37447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78" name="Google Shape;178;p46"/>
              <p:cNvGrpSpPr/>
              <p:nvPr/>
            </p:nvGrpSpPr>
            <p:grpSpPr>
              <a:xfrm>
                <a:off x="10770724" y="5907250"/>
                <a:ext cx="61243" cy="122460"/>
                <a:chOff x="10770724" y="5907250"/>
                <a:chExt cx="61243" cy="122460"/>
              </a:xfrm>
            </p:grpSpPr>
            <p:sp>
              <p:nvSpPr>
                <p:cNvPr id="179" name="Google Shape;179;p46"/>
                <p:cNvSpPr/>
                <p:nvPr/>
              </p:nvSpPr>
              <p:spPr>
                <a:xfrm>
                  <a:off x="10770724" y="5919496"/>
                  <a:ext cx="61243" cy="97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43" h="97968" extrusionOk="0">
                      <a:moveTo>
                        <a:pt x="30629" y="97968"/>
                      </a:moveTo>
                      <a:cubicBezTo>
                        <a:pt x="47798" y="97968"/>
                        <a:pt x="61244" y="84522"/>
                        <a:pt x="61244" y="67353"/>
                      </a:cubicBezTo>
                      <a:cubicBezTo>
                        <a:pt x="61244" y="53454"/>
                        <a:pt x="51802" y="43326"/>
                        <a:pt x="33188" y="37252"/>
                      </a:cubicBezTo>
                      <a:lnTo>
                        <a:pt x="31804" y="36799"/>
                      </a:lnTo>
                      <a:cubicBezTo>
                        <a:pt x="24824" y="34522"/>
                        <a:pt x="18383" y="31460"/>
                        <a:pt x="18383" y="24492"/>
                      </a:cubicBezTo>
                      <a:cubicBezTo>
                        <a:pt x="18383" y="17279"/>
                        <a:pt x="23416" y="12246"/>
                        <a:pt x="30629" y="12246"/>
                      </a:cubicBezTo>
                      <a:cubicBezTo>
                        <a:pt x="39250" y="12246"/>
                        <a:pt x="45006" y="16875"/>
                        <a:pt x="45055" y="16924"/>
                      </a:cubicBezTo>
                      <a:cubicBezTo>
                        <a:pt x="47663" y="19104"/>
                        <a:pt x="51508" y="18761"/>
                        <a:pt x="53688" y="16189"/>
                      </a:cubicBezTo>
                      <a:cubicBezTo>
                        <a:pt x="55868" y="13593"/>
                        <a:pt x="55525" y="9748"/>
                        <a:pt x="52941" y="7568"/>
                      </a:cubicBezTo>
                      <a:cubicBezTo>
                        <a:pt x="52574" y="7262"/>
                        <a:pt x="43806" y="0"/>
                        <a:pt x="30629" y="0"/>
                      </a:cubicBezTo>
                      <a:cubicBezTo>
                        <a:pt x="16656" y="0"/>
                        <a:pt x="6137" y="10532"/>
                        <a:pt x="6137" y="24492"/>
                      </a:cubicBezTo>
                      <a:cubicBezTo>
                        <a:pt x="6137" y="41318"/>
                        <a:pt x="22595" y="46694"/>
                        <a:pt x="27996" y="48433"/>
                      </a:cubicBezTo>
                      <a:lnTo>
                        <a:pt x="29380" y="48886"/>
                      </a:lnTo>
                      <a:cubicBezTo>
                        <a:pt x="42581" y="53197"/>
                        <a:pt x="48998" y="59246"/>
                        <a:pt x="48998" y="67353"/>
                      </a:cubicBezTo>
                      <a:cubicBezTo>
                        <a:pt x="48998" y="77824"/>
                        <a:pt x="41099" y="85722"/>
                        <a:pt x="30629" y="85722"/>
                      </a:cubicBezTo>
                      <a:cubicBezTo>
                        <a:pt x="19265" y="85722"/>
                        <a:pt x="12762" y="78228"/>
                        <a:pt x="11035" y="75925"/>
                      </a:cubicBezTo>
                      <a:cubicBezTo>
                        <a:pt x="9002" y="73207"/>
                        <a:pt x="5157" y="72680"/>
                        <a:pt x="2463" y="74689"/>
                      </a:cubicBezTo>
                      <a:cubicBezTo>
                        <a:pt x="-256" y="76721"/>
                        <a:pt x="-807" y="80554"/>
                        <a:pt x="1226" y="83261"/>
                      </a:cubicBezTo>
                      <a:cubicBezTo>
                        <a:pt x="3822" y="86726"/>
                        <a:pt x="13582" y="97968"/>
                        <a:pt x="30629" y="97968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" name="Google Shape;180;p46"/>
                <p:cNvSpPr/>
                <p:nvPr/>
              </p:nvSpPr>
              <p:spPr>
                <a:xfrm>
                  <a:off x="10795230" y="6011341"/>
                  <a:ext cx="12246" cy="18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8369" extrusionOk="0">
                      <a:moveTo>
                        <a:pt x="6123" y="18369"/>
                      </a:moveTo>
                      <a:cubicBezTo>
                        <a:pt x="9503" y="18369"/>
                        <a:pt x="12246" y="15626"/>
                        <a:pt x="12246" y="12246"/>
                      </a:cubicBezTo>
                      <a:lnTo>
                        <a:pt x="12246" y="6123"/>
                      </a:lnTo>
                      <a:cubicBezTo>
                        <a:pt x="12246" y="2743"/>
                        <a:pt x="9503" y="0"/>
                        <a:pt x="6123" y="0"/>
                      </a:cubicBezTo>
                      <a:cubicBezTo>
                        <a:pt x="2743" y="0"/>
                        <a:pt x="0" y="2743"/>
                        <a:pt x="0" y="6123"/>
                      </a:cubicBezTo>
                      <a:lnTo>
                        <a:pt x="0" y="12246"/>
                      </a:lnTo>
                      <a:cubicBezTo>
                        <a:pt x="0" y="15626"/>
                        <a:pt x="2743" y="18369"/>
                        <a:pt x="6123" y="18369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" name="Google Shape;181;p46"/>
                <p:cNvSpPr/>
                <p:nvPr/>
              </p:nvSpPr>
              <p:spPr>
                <a:xfrm>
                  <a:off x="10795230" y="5907250"/>
                  <a:ext cx="12246" cy="18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8369" extrusionOk="0">
                      <a:moveTo>
                        <a:pt x="6123" y="18369"/>
                      </a:moveTo>
                      <a:cubicBezTo>
                        <a:pt x="9503" y="18369"/>
                        <a:pt x="12246" y="15626"/>
                        <a:pt x="12246" y="12246"/>
                      </a:cubicBezTo>
                      <a:lnTo>
                        <a:pt x="12246" y="6123"/>
                      </a:lnTo>
                      <a:cubicBezTo>
                        <a:pt x="12246" y="2743"/>
                        <a:pt x="9503" y="0"/>
                        <a:pt x="6123" y="0"/>
                      </a:cubicBezTo>
                      <a:cubicBezTo>
                        <a:pt x="2743" y="0"/>
                        <a:pt x="0" y="2743"/>
                        <a:pt x="0" y="6123"/>
                      </a:cubicBezTo>
                      <a:lnTo>
                        <a:pt x="0" y="12246"/>
                      </a:lnTo>
                      <a:cubicBezTo>
                        <a:pt x="0" y="15626"/>
                        <a:pt x="2743" y="18369"/>
                        <a:pt x="6123" y="18369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82" name="Google Shape;182;p46"/>
            <p:cNvGrpSpPr/>
            <p:nvPr/>
          </p:nvGrpSpPr>
          <p:grpSpPr>
            <a:xfrm>
              <a:off x="10617663" y="5870512"/>
              <a:ext cx="367380" cy="195936"/>
              <a:chOff x="10617663" y="5870512"/>
              <a:chExt cx="367380" cy="195936"/>
            </a:xfrm>
          </p:grpSpPr>
          <p:sp>
            <p:nvSpPr>
              <p:cNvPr id="183" name="Google Shape;183;p46"/>
              <p:cNvSpPr/>
              <p:nvPr/>
            </p:nvSpPr>
            <p:spPr>
              <a:xfrm>
                <a:off x="10617663" y="5870512"/>
                <a:ext cx="367380" cy="195936"/>
              </a:xfrm>
              <a:custGeom>
                <a:avLst/>
                <a:gdLst/>
                <a:ahLst/>
                <a:cxnLst/>
                <a:rect l="l" t="t" r="r" b="b"/>
                <a:pathLst>
                  <a:path w="367380" h="195936" extrusionOk="0">
                    <a:moveTo>
                      <a:pt x="6123" y="0"/>
                    </a:moveTo>
                    <a:cubicBezTo>
                      <a:pt x="2743" y="0"/>
                      <a:pt x="0" y="2743"/>
                      <a:pt x="0" y="6123"/>
                    </a:cubicBezTo>
                    <a:cubicBezTo>
                      <a:pt x="0" y="9503"/>
                      <a:pt x="2743" y="12246"/>
                      <a:pt x="6123" y="12246"/>
                    </a:cubicBezTo>
                    <a:lnTo>
                      <a:pt x="355135" y="12246"/>
                    </a:lnTo>
                    <a:lnTo>
                      <a:pt x="355135" y="183690"/>
                    </a:lnTo>
                    <a:lnTo>
                      <a:pt x="6123" y="183690"/>
                    </a:lnTo>
                    <a:cubicBezTo>
                      <a:pt x="2743" y="183690"/>
                      <a:pt x="0" y="186434"/>
                      <a:pt x="0" y="189813"/>
                    </a:cubicBezTo>
                    <a:lnTo>
                      <a:pt x="0" y="189813"/>
                    </a:lnTo>
                    <a:cubicBezTo>
                      <a:pt x="0" y="193193"/>
                      <a:pt x="2743" y="195937"/>
                      <a:pt x="6123" y="195937"/>
                    </a:cubicBezTo>
                    <a:lnTo>
                      <a:pt x="361258" y="195937"/>
                    </a:lnTo>
                    <a:cubicBezTo>
                      <a:pt x="364638" y="195937"/>
                      <a:pt x="367381" y="193193"/>
                      <a:pt x="367381" y="189813"/>
                    </a:cubicBezTo>
                    <a:lnTo>
                      <a:pt x="367381" y="6123"/>
                    </a:lnTo>
                    <a:cubicBezTo>
                      <a:pt x="367381" y="2743"/>
                      <a:pt x="364638" y="0"/>
                      <a:pt x="361258" y="0"/>
                    </a:cubicBezTo>
                    <a:lnTo>
                      <a:pt x="612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84;p46"/>
              <p:cNvSpPr/>
              <p:nvPr/>
            </p:nvSpPr>
            <p:spPr>
              <a:xfrm>
                <a:off x="10617663" y="5894992"/>
                <a:ext cx="12246" cy="17145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71456" extrusionOk="0">
                    <a:moveTo>
                      <a:pt x="0" y="6123"/>
                    </a:moveTo>
                    <a:lnTo>
                      <a:pt x="0" y="165334"/>
                    </a:lnTo>
                    <a:cubicBezTo>
                      <a:pt x="0" y="168714"/>
                      <a:pt x="2743" y="171457"/>
                      <a:pt x="6123" y="171457"/>
                    </a:cubicBezTo>
                    <a:lnTo>
                      <a:pt x="6123" y="171457"/>
                    </a:lnTo>
                    <a:cubicBezTo>
                      <a:pt x="9503" y="171457"/>
                      <a:pt x="12246" y="168714"/>
                      <a:pt x="12246" y="165334"/>
                    </a:cubicBezTo>
                    <a:lnTo>
                      <a:pt x="12246" y="6123"/>
                    </a:lnTo>
                    <a:cubicBezTo>
                      <a:pt x="12246" y="2743"/>
                      <a:pt x="9503" y="0"/>
                      <a:pt x="6123" y="0"/>
                    </a:cubicBezTo>
                    <a:cubicBezTo>
                      <a:pt x="2743" y="0"/>
                      <a:pt x="0" y="2743"/>
                      <a:pt x="0" y="6123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5" name="Google Shape;185;p46"/>
            <p:cNvGrpSpPr/>
            <p:nvPr/>
          </p:nvGrpSpPr>
          <p:grpSpPr>
            <a:xfrm>
              <a:off x="10642155" y="5895004"/>
              <a:ext cx="318396" cy="146952"/>
              <a:chOff x="10642155" y="5895004"/>
              <a:chExt cx="318396" cy="146952"/>
            </a:xfrm>
          </p:grpSpPr>
          <p:sp>
            <p:nvSpPr>
              <p:cNvPr id="186" name="Google Shape;186;p46"/>
              <p:cNvSpPr/>
              <p:nvPr/>
            </p:nvSpPr>
            <p:spPr>
              <a:xfrm>
                <a:off x="10642155" y="5895004"/>
                <a:ext cx="122460" cy="146952"/>
              </a:xfrm>
              <a:custGeom>
                <a:avLst/>
                <a:gdLst/>
                <a:ahLst/>
                <a:cxnLst/>
                <a:rect l="l" t="t" r="r" b="b"/>
                <a:pathLst>
                  <a:path w="122460" h="146952" extrusionOk="0">
                    <a:moveTo>
                      <a:pt x="116337" y="146952"/>
                    </a:moveTo>
                    <a:lnTo>
                      <a:pt x="29991" y="146952"/>
                    </a:lnTo>
                    <a:cubicBezTo>
                      <a:pt x="27002" y="146952"/>
                      <a:pt x="24455" y="144785"/>
                      <a:pt x="23953" y="141846"/>
                    </a:cubicBezTo>
                    <a:cubicBezTo>
                      <a:pt x="22141" y="130996"/>
                      <a:pt x="14512" y="121946"/>
                      <a:pt x="4066" y="118223"/>
                    </a:cubicBezTo>
                    <a:cubicBezTo>
                      <a:pt x="1629" y="117366"/>
                      <a:pt x="0" y="115064"/>
                      <a:pt x="0" y="112468"/>
                    </a:cubicBezTo>
                    <a:lnTo>
                      <a:pt x="0" y="34497"/>
                    </a:lnTo>
                    <a:cubicBezTo>
                      <a:pt x="0" y="31901"/>
                      <a:pt x="1629" y="29599"/>
                      <a:pt x="4066" y="28729"/>
                    </a:cubicBezTo>
                    <a:cubicBezTo>
                      <a:pt x="14524" y="25006"/>
                      <a:pt x="22141" y="15957"/>
                      <a:pt x="23953" y="5107"/>
                    </a:cubicBezTo>
                    <a:cubicBezTo>
                      <a:pt x="24443" y="2168"/>
                      <a:pt x="27002" y="0"/>
                      <a:pt x="29991" y="0"/>
                    </a:cubicBezTo>
                    <a:lnTo>
                      <a:pt x="116337" y="0"/>
                    </a:lnTo>
                    <a:cubicBezTo>
                      <a:pt x="119717" y="0"/>
                      <a:pt x="122460" y="2743"/>
                      <a:pt x="122460" y="6123"/>
                    </a:cubicBezTo>
                    <a:cubicBezTo>
                      <a:pt x="122460" y="9503"/>
                      <a:pt x="119717" y="12246"/>
                      <a:pt x="116337" y="12246"/>
                    </a:cubicBezTo>
                    <a:lnTo>
                      <a:pt x="34852" y="12246"/>
                    </a:lnTo>
                    <a:cubicBezTo>
                      <a:pt x="31399" y="23770"/>
                      <a:pt x="23194" y="33370"/>
                      <a:pt x="12246" y="38563"/>
                    </a:cubicBezTo>
                    <a:lnTo>
                      <a:pt x="12246" y="108377"/>
                    </a:lnTo>
                    <a:cubicBezTo>
                      <a:pt x="23182" y="113582"/>
                      <a:pt x="31399" y="123183"/>
                      <a:pt x="34852" y="134706"/>
                    </a:cubicBezTo>
                    <a:lnTo>
                      <a:pt x="116337" y="134706"/>
                    </a:lnTo>
                    <a:cubicBezTo>
                      <a:pt x="119717" y="134706"/>
                      <a:pt x="122460" y="137449"/>
                      <a:pt x="122460" y="140829"/>
                    </a:cubicBezTo>
                    <a:cubicBezTo>
                      <a:pt x="122460" y="144209"/>
                      <a:pt x="119717" y="146952"/>
                      <a:pt x="116337" y="146952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46"/>
              <p:cNvSpPr/>
              <p:nvPr/>
            </p:nvSpPr>
            <p:spPr>
              <a:xfrm>
                <a:off x="10838091" y="5895004"/>
                <a:ext cx="122460" cy="146952"/>
              </a:xfrm>
              <a:custGeom>
                <a:avLst/>
                <a:gdLst/>
                <a:ahLst/>
                <a:cxnLst/>
                <a:rect l="l" t="t" r="r" b="b"/>
                <a:pathLst>
                  <a:path w="122460" h="146952" extrusionOk="0">
                    <a:moveTo>
                      <a:pt x="6123" y="146952"/>
                    </a:moveTo>
                    <a:lnTo>
                      <a:pt x="92470" y="146952"/>
                    </a:lnTo>
                    <a:cubicBezTo>
                      <a:pt x="95458" y="146952"/>
                      <a:pt x="98005" y="144785"/>
                      <a:pt x="98507" y="141846"/>
                    </a:cubicBezTo>
                    <a:cubicBezTo>
                      <a:pt x="100319" y="130996"/>
                      <a:pt x="107949" y="121946"/>
                      <a:pt x="118395" y="118223"/>
                    </a:cubicBezTo>
                    <a:cubicBezTo>
                      <a:pt x="120832" y="117366"/>
                      <a:pt x="122460" y="115064"/>
                      <a:pt x="122460" y="112468"/>
                    </a:cubicBezTo>
                    <a:lnTo>
                      <a:pt x="122460" y="34497"/>
                    </a:lnTo>
                    <a:cubicBezTo>
                      <a:pt x="122460" y="31901"/>
                      <a:pt x="120832" y="29599"/>
                      <a:pt x="118395" y="28729"/>
                    </a:cubicBezTo>
                    <a:cubicBezTo>
                      <a:pt x="107937" y="25006"/>
                      <a:pt x="100319" y="15957"/>
                      <a:pt x="98507" y="5107"/>
                    </a:cubicBezTo>
                    <a:cubicBezTo>
                      <a:pt x="98017" y="2168"/>
                      <a:pt x="95458" y="0"/>
                      <a:pt x="92470" y="0"/>
                    </a:cubicBezTo>
                    <a:lnTo>
                      <a:pt x="6123" y="0"/>
                    </a:lnTo>
                    <a:cubicBezTo>
                      <a:pt x="2743" y="0"/>
                      <a:pt x="0" y="2743"/>
                      <a:pt x="0" y="6123"/>
                    </a:cubicBezTo>
                    <a:cubicBezTo>
                      <a:pt x="0" y="9503"/>
                      <a:pt x="2743" y="12246"/>
                      <a:pt x="6123" y="12246"/>
                    </a:cubicBezTo>
                    <a:lnTo>
                      <a:pt x="87608" y="12246"/>
                    </a:lnTo>
                    <a:cubicBezTo>
                      <a:pt x="91049" y="23770"/>
                      <a:pt x="99266" y="33370"/>
                      <a:pt x="110214" y="38563"/>
                    </a:cubicBezTo>
                    <a:lnTo>
                      <a:pt x="110214" y="108377"/>
                    </a:lnTo>
                    <a:cubicBezTo>
                      <a:pt x="99279" y="113582"/>
                      <a:pt x="91062" y="123171"/>
                      <a:pt x="87608" y="134694"/>
                    </a:cubicBezTo>
                    <a:lnTo>
                      <a:pt x="6123" y="134694"/>
                    </a:lnTo>
                    <a:cubicBezTo>
                      <a:pt x="2743" y="134694"/>
                      <a:pt x="0" y="137437"/>
                      <a:pt x="0" y="140817"/>
                    </a:cubicBezTo>
                    <a:cubicBezTo>
                      <a:pt x="0" y="144197"/>
                      <a:pt x="2743" y="146952"/>
                      <a:pt x="6123" y="146952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8" name="Google Shape;188;p46"/>
          <p:cNvGrpSpPr/>
          <p:nvPr/>
        </p:nvGrpSpPr>
        <p:grpSpPr>
          <a:xfrm>
            <a:off x="5499053" y="2432168"/>
            <a:ext cx="288784" cy="279164"/>
            <a:chOff x="10135107" y="767294"/>
            <a:chExt cx="385045" cy="372219"/>
          </a:xfrm>
        </p:grpSpPr>
        <p:sp>
          <p:nvSpPr>
            <p:cNvPr id="189" name="Google Shape;189;p46"/>
            <p:cNvSpPr/>
            <p:nvPr/>
          </p:nvSpPr>
          <p:spPr>
            <a:xfrm>
              <a:off x="10135107" y="889228"/>
              <a:ext cx="385045" cy="250285"/>
            </a:xfrm>
            <a:custGeom>
              <a:avLst/>
              <a:gdLst/>
              <a:ahLst/>
              <a:cxnLst/>
              <a:rect l="l" t="t" r="r" b="b"/>
              <a:pathLst>
                <a:path w="385045" h="250285" extrusionOk="0">
                  <a:moveTo>
                    <a:pt x="381570" y="102591"/>
                  </a:moveTo>
                  <a:cubicBezTo>
                    <a:pt x="370320" y="86920"/>
                    <a:pt x="358916" y="86669"/>
                    <a:pt x="330364" y="101693"/>
                  </a:cubicBezTo>
                  <a:lnTo>
                    <a:pt x="275026" y="135527"/>
                  </a:lnTo>
                  <a:cubicBezTo>
                    <a:pt x="266824" y="139890"/>
                    <a:pt x="249991" y="141200"/>
                    <a:pt x="233664" y="141476"/>
                  </a:cubicBezTo>
                  <a:cubicBezTo>
                    <a:pt x="236565" y="135437"/>
                    <a:pt x="235269" y="128230"/>
                    <a:pt x="229788" y="120041"/>
                  </a:cubicBezTo>
                  <a:cubicBezTo>
                    <a:pt x="224712" y="112468"/>
                    <a:pt x="217800" y="106448"/>
                    <a:pt x="209778" y="102335"/>
                  </a:cubicBezTo>
                  <a:cubicBezTo>
                    <a:pt x="223075" y="91528"/>
                    <a:pt x="231033" y="75439"/>
                    <a:pt x="231033" y="57758"/>
                  </a:cubicBezTo>
                  <a:cubicBezTo>
                    <a:pt x="231033" y="25914"/>
                    <a:pt x="205125" y="0"/>
                    <a:pt x="173275" y="0"/>
                  </a:cubicBezTo>
                  <a:cubicBezTo>
                    <a:pt x="141424" y="0"/>
                    <a:pt x="115517" y="25914"/>
                    <a:pt x="115517" y="57758"/>
                  </a:cubicBezTo>
                  <a:cubicBezTo>
                    <a:pt x="115517" y="67263"/>
                    <a:pt x="117878" y="76337"/>
                    <a:pt x="122107" y="84430"/>
                  </a:cubicBezTo>
                  <a:cubicBezTo>
                    <a:pt x="122024" y="84372"/>
                    <a:pt x="121934" y="84321"/>
                    <a:pt x="121857" y="84256"/>
                  </a:cubicBezTo>
                  <a:cubicBezTo>
                    <a:pt x="98818" y="66884"/>
                    <a:pt x="60325" y="64433"/>
                    <a:pt x="44930" y="64169"/>
                  </a:cubicBezTo>
                  <a:lnTo>
                    <a:pt x="44930" y="44743"/>
                  </a:lnTo>
                  <a:lnTo>
                    <a:pt x="0" y="44743"/>
                  </a:lnTo>
                  <a:lnTo>
                    <a:pt x="0" y="250286"/>
                  </a:lnTo>
                  <a:lnTo>
                    <a:pt x="44923" y="250286"/>
                  </a:lnTo>
                  <a:lnTo>
                    <a:pt x="44923" y="231033"/>
                  </a:lnTo>
                  <a:lnTo>
                    <a:pt x="128352" y="231033"/>
                  </a:lnTo>
                  <a:cubicBezTo>
                    <a:pt x="141444" y="231033"/>
                    <a:pt x="154651" y="230032"/>
                    <a:pt x="167602" y="228068"/>
                  </a:cubicBezTo>
                  <a:lnTo>
                    <a:pt x="250793" y="215419"/>
                  </a:lnTo>
                  <a:cubicBezTo>
                    <a:pt x="253822" y="215381"/>
                    <a:pt x="256889" y="215021"/>
                    <a:pt x="259623" y="214405"/>
                  </a:cubicBezTo>
                  <a:cubicBezTo>
                    <a:pt x="267286" y="213327"/>
                    <a:pt x="274608" y="209669"/>
                    <a:pt x="280814" y="203816"/>
                  </a:cubicBezTo>
                  <a:lnTo>
                    <a:pt x="378086" y="128063"/>
                  </a:lnTo>
                  <a:lnTo>
                    <a:pt x="378233" y="127941"/>
                  </a:lnTo>
                  <a:cubicBezTo>
                    <a:pt x="385812" y="121671"/>
                    <a:pt x="387276" y="110530"/>
                    <a:pt x="381570" y="102591"/>
                  </a:cubicBezTo>
                  <a:close/>
                  <a:moveTo>
                    <a:pt x="148695" y="95295"/>
                  </a:moveTo>
                  <a:cubicBezTo>
                    <a:pt x="135931" y="86939"/>
                    <a:pt x="128352" y="73000"/>
                    <a:pt x="128352" y="57758"/>
                  </a:cubicBezTo>
                  <a:cubicBezTo>
                    <a:pt x="128352" y="32986"/>
                    <a:pt x="148509" y="12835"/>
                    <a:pt x="173275" y="12835"/>
                  </a:cubicBezTo>
                  <a:cubicBezTo>
                    <a:pt x="198040" y="12835"/>
                    <a:pt x="218198" y="32986"/>
                    <a:pt x="218198" y="57758"/>
                  </a:cubicBezTo>
                  <a:cubicBezTo>
                    <a:pt x="218198" y="74354"/>
                    <a:pt x="209271" y="89262"/>
                    <a:pt x="194761" y="97156"/>
                  </a:cubicBezTo>
                  <a:cubicBezTo>
                    <a:pt x="193965" y="97002"/>
                    <a:pt x="193156" y="96925"/>
                    <a:pt x="192354" y="96803"/>
                  </a:cubicBezTo>
                  <a:cubicBezTo>
                    <a:pt x="191552" y="96681"/>
                    <a:pt x="190763" y="96540"/>
                    <a:pt x="189948" y="96450"/>
                  </a:cubicBezTo>
                  <a:cubicBezTo>
                    <a:pt x="187862" y="96219"/>
                    <a:pt x="185763" y="96078"/>
                    <a:pt x="183658" y="96078"/>
                  </a:cubicBezTo>
                  <a:lnTo>
                    <a:pt x="158630" y="96078"/>
                  </a:lnTo>
                  <a:cubicBezTo>
                    <a:pt x="155402" y="96084"/>
                    <a:pt x="152065" y="95821"/>
                    <a:pt x="148695" y="95295"/>
                  </a:cubicBezTo>
                  <a:close/>
                  <a:moveTo>
                    <a:pt x="32088" y="237451"/>
                  </a:moveTo>
                  <a:lnTo>
                    <a:pt x="12835" y="237451"/>
                  </a:lnTo>
                  <a:lnTo>
                    <a:pt x="12835" y="57579"/>
                  </a:lnTo>
                  <a:lnTo>
                    <a:pt x="32088" y="57579"/>
                  </a:lnTo>
                  <a:lnTo>
                    <a:pt x="32088" y="64388"/>
                  </a:lnTo>
                  <a:lnTo>
                    <a:pt x="32088" y="231039"/>
                  </a:lnTo>
                  <a:lnTo>
                    <a:pt x="32088" y="237451"/>
                  </a:lnTo>
                  <a:close/>
                  <a:moveTo>
                    <a:pt x="370115" y="118007"/>
                  </a:moveTo>
                  <a:lnTo>
                    <a:pt x="272677" y="193882"/>
                  </a:lnTo>
                  <a:lnTo>
                    <a:pt x="272183" y="194312"/>
                  </a:lnTo>
                  <a:cubicBezTo>
                    <a:pt x="267883" y="198425"/>
                    <a:pt x="262922" y="200979"/>
                    <a:pt x="257204" y="201807"/>
                  </a:cubicBezTo>
                  <a:cubicBezTo>
                    <a:pt x="254868" y="202327"/>
                    <a:pt x="252538" y="202590"/>
                    <a:pt x="250286" y="202590"/>
                  </a:cubicBezTo>
                  <a:lnTo>
                    <a:pt x="165670" y="215381"/>
                  </a:lnTo>
                  <a:cubicBezTo>
                    <a:pt x="153355" y="217254"/>
                    <a:pt x="140795" y="218204"/>
                    <a:pt x="128352" y="218204"/>
                  </a:cubicBezTo>
                  <a:lnTo>
                    <a:pt x="44923" y="218204"/>
                  </a:lnTo>
                  <a:lnTo>
                    <a:pt x="44923" y="77024"/>
                  </a:lnTo>
                  <a:cubicBezTo>
                    <a:pt x="59151" y="77319"/>
                    <a:pt x="94377" y="79617"/>
                    <a:pt x="114130" y="94505"/>
                  </a:cubicBezTo>
                  <a:cubicBezTo>
                    <a:pt x="122704" y="100974"/>
                    <a:pt x="132979" y="105364"/>
                    <a:pt x="143940" y="107469"/>
                  </a:cubicBezTo>
                  <a:lnTo>
                    <a:pt x="144036" y="107527"/>
                  </a:lnTo>
                  <a:lnTo>
                    <a:pt x="145256" y="107738"/>
                  </a:lnTo>
                  <a:cubicBezTo>
                    <a:pt x="145320" y="107751"/>
                    <a:pt x="145378" y="107751"/>
                    <a:pt x="145442" y="107764"/>
                  </a:cubicBezTo>
                  <a:cubicBezTo>
                    <a:pt x="147547" y="108123"/>
                    <a:pt x="149677" y="108412"/>
                    <a:pt x="151827" y="108598"/>
                  </a:cubicBezTo>
                  <a:cubicBezTo>
                    <a:pt x="151898" y="108605"/>
                    <a:pt x="151968" y="108618"/>
                    <a:pt x="152033" y="108624"/>
                  </a:cubicBezTo>
                  <a:cubicBezTo>
                    <a:pt x="154215" y="108810"/>
                    <a:pt x="156409" y="108919"/>
                    <a:pt x="158623" y="108919"/>
                  </a:cubicBezTo>
                  <a:lnTo>
                    <a:pt x="183652" y="108919"/>
                  </a:lnTo>
                  <a:cubicBezTo>
                    <a:pt x="187182" y="108919"/>
                    <a:pt x="190711" y="109336"/>
                    <a:pt x="194138" y="110158"/>
                  </a:cubicBezTo>
                  <a:lnTo>
                    <a:pt x="194549" y="110261"/>
                  </a:lnTo>
                  <a:cubicBezTo>
                    <a:pt x="204644" y="112763"/>
                    <a:pt x="213417" y="118700"/>
                    <a:pt x="219109" y="127190"/>
                  </a:cubicBezTo>
                  <a:cubicBezTo>
                    <a:pt x="221811" y="131214"/>
                    <a:pt x="222876" y="134557"/>
                    <a:pt x="221971" y="136130"/>
                  </a:cubicBezTo>
                  <a:cubicBezTo>
                    <a:pt x="220258" y="139095"/>
                    <a:pt x="212307" y="140917"/>
                    <a:pt x="204240" y="141270"/>
                  </a:cubicBezTo>
                  <a:cubicBezTo>
                    <a:pt x="201615" y="141225"/>
                    <a:pt x="199221" y="141193"/>
                    <a:pt x="197122" y="141193"/>
                  </a:cubicBezTo>
                  <a:lnTo>
                    <a:pt x="134769" y="141193"/>
                  </a:lnTo>
                  <a:cubicBezTo>
                    <a:pt x="114676" y="141193"/>
                    <a:pt x="102681" y="150788"/>
                    <a:pt x="102681" y="166864"/>
                  </a:cubicBezTo>
                  <a:cubicBezTo>
                    <a:pt x="102681" y="170406"/>
                    <a:pt x="105550" y="173281"/>
                    <a:pt x="109099" y="173281"/>
                  </a:cubicBezTo>
                  <a:cubicBezTo>
                    <a:pt x="112648" y="173281"/>
                    <a:pt x="115517" y="170406"/>
                    <a:pt x="115517" y="166864"/>
                  </a:cubicBezTo>
                  <a:cubicBezTo>
                    <a:pt x="115517" y="163687"/>
                    <a:pt x="115517" y="154028"/>
                    <a:pt x="134769" y="154028"/>
                  </a:cubicBezTo>
                  <a:lnTo>
                    <a:pt x="196981" y="154028"/>
                  </a:lnTo>
                  <a:cubicBezTo>
                    <a:pt x="198438" y="154118"/>
                    <a:pt x="201236" y="154240"/>
                    <a:pt x="204759" y="154112"/>
                  </a:cubicBezTo>
                  <a:cubicBezTo>
                    <a:pt x="205863" y="154131"/>
                    <a:pt x="207006" y="154150"/>
                    <a:pt x="208174" y="154170"/>
                  </a:cubicBezTo>
                  <a:cubicBezTo>
                    <a:pt x="238291" y="154728"/>
                    <a:pt x="266535" y="154574"/>
                    <a:pt x="281385" y="146667"/>
                  </a:cubicBezTo>
                  <a:lnTo>
                    <a:pt x="336692" y="112847"/>
                  </a:lnTo>
                  <a:cubicBezTo>
                    <a:pt x="363158" y="98940"/>
                    <a:pt x="365822" y="102669"/>
                    <a:pt x="371135" y="110074"/>
                  </a:cubicBezTo>
                  <a:cubicBezTo>
                    <a:pt x="372913" y="112539"/>
                    <a:pt x="372457" y="116011"/>
                    <a:pt x="370115" y="11800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46"/>
            <p:cNvSpPr/>
            <p:nvPr/>
          </p:nvSpPr>
          <p:spPr>
            <a:xfrm>
              <a:off x="10276293" y="914898"/>
              <a:ext cx="64175" cy="64175"/>
            </a:xfrm>
            <a:custGeom>
              <a:avLst/>
              <a:gdLst/>
              <a:ahLst/>
              <a:cxnLst/>
              <a:rect l="l" t="t" r="r" b="b"/>
              <a:pathLst>
                <a:path w="64175" h="64175" extrusionOk="0">
                  <a:moveTo>
                    <a:pt x="64176" y="32088"/>
                  </a:moveTo>
                  <a:cubicBezTo>
                    <a:pt x="64176" y="14395"/>
                    <a:pt x="49781" y="0"/>
                    <a:pt x="32088" y="0"/>
                  </a:cubicBezTo>
                  <a:cubicBezTo>
                    <a:pt x="14395" y="0"/>
                    <a:pt x="0" y="14395"/>
                    <a:pt x="0" y="32088"/>
                  </a:cubicBezTo>
                  <a:cubicBezTo>
                    <a:pt x="0" y="49781"/>
                    <a:pt x="14395" y="64176"/>
                    <a:pt x="32088" y="64176"/>
                  </a:cubicBezTo>
                  <a:cubicBezTo>
                    <a:pt x="49781" y="64176"/>
                    <a:pt x="64176" y="49781"/>
                    <a:pt x="64176" y="32088"/>
                  </a:cubicBezTo>
                  <a:close/>
                  <a:moveTo>
                    <a:pt x="32088" y="51341"/>
                  </a:moveTo>
                  <a:cubicBezTo>
                    <a:pt x="21473" y="51341"/>
                    <a:pt x="12835" y="42703"/>
                    <a:pt x="12835" y="32088"/>
                  </a:cubicBezTo>
                  <a:cubicBezTo>
                    <a:pt x="12835" y="21473"/>
                    <a:pt x="21473" y="12835"/>
                    <a:pt x="32088" y="12835"/>
                  </a:cubicBezTo>
                  <a:cubicBezTo>
                    <a:pt x="42703" y="12835"/>
                    <a:pt x="51341" y="21473"/>
                    <a:pt x="51341" y="32088"/>
                  </a:cubicBezTo>
                  <a:cubicBezTo>
                    <a:pt x="51341" y="42703"/>
                    <a:pt x="42703" y="51341"/>
                    <a:pt x="32088" y="513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46"/>
            <p:cNvSpPr/>
            <p:nvPr/>
          </p:nvSpPr>
          <p:spPr>
            <a:xfrm>
              <a:off x="10346887" y="767294"/>
              <a:ext cx="115516" cy="115516"/>
            </a:xfrm>
            <a:custGeom>
              <a:avLst/>
              <a:gdLst/>
              <a:ahLst/>
              <a:cxnLst/>
              <a:rect l="l" t="t" r="r" b="b"/>
              <a:pathLst>
                <a:path w="115516" h="115516" extrusionOk="0">
                  <a:moveTo>
                    <a:pt x="57758" y="115517"/>
                  </a:moveTo>
                  <a:cubicBezTo>
                    <a:pt x="89609" y="115517"/>
                    <a:pt x="115517" y="89602"/>
                    <a:pt x="115517" y="57758"/>
                  </a:cubicBezTo>
                  <a:cubicBezTo>
                    <a:pt x="115517" y="25914"/>
                    <a:pt x="89609" y="0"/>
                    <a:pt x="57758" y="0"/>
                  </a:cubicBezTo>
                  <a:cubicBezTo>
                    <a:pt x="25908" y="0"/>
                    <a:pt x="0" y="25914"/>
                    <a:pt x="0" y="57758"/>
                  </a:cubicBezTo>
                  <a:cubicBezTo>
                    <a:pt x="0" y="89602"/>
                    <a:pt x="25908" y="115517"/>
                    <a:pt x="57758" y="115517"/>
                  </a:cubicBezTo>
                  <a:close/>
                  <a:moveTo>
                    <a:pt x="57758" y="12835"/>
                  </a:moveTo>
                  <a:cubicBezTo>
                    <a:pt x="82524" y="12835"/>
                    <a:pt x="102681" y="32986"/>
                    <a:pt x="102681" y="57758"/>
                  </a:cubicBezTo>
                  <a:cubicBezTo>
                    <a:pt x="102681" y="82530"/>
                    <a:pt x="82524" y="102681"/>
                    <a:pt x="57758" y="102681"/>
                  </a:cubicBezTo>
                  <a:cubicBezTo>
                    <a:pt x="32993" y="102681"/>
                    <a:pt x="12835" y="82530"/>
                    <a:pt x="12835" y="57758"/>
                  </a:cubicBezTo>
                  <a:cubicBezTo>
                    <a:pt x="12835" y="32986"/>
                    <a:pt x="32993" y="12835"/>
                    <a:pt x="57758" y="128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46"/>
            <p:cNvSpPr/>
            <p:nvPr/>
          </p:nvSpPr>
          <p:spPr>
            <a:xfrm>
              <a:off x="10372557" y="792964"/>
              <a:ext cx="64175" cy="64175"/>
            </a:xfrm>
            <a:custGeom>
              <a:avLst/>
              <a:gdLst/>
              <a:ahLst/>
              <a:cxnLst/>
              <a:rect l="l" t="t" r="r" b="b"/>
              <a:pathLst>
                <a:path w="64175" h="64175" extrusionOk="0">
                  <a:moveTo>
                    <a:pt x="32088" y="64176"/>
                  </a:moveTo>
                  <a:cubicBezTo>
                    <a:pt x="49781" y="64176"/>
                    <a:pt x="64176" y="49781"/>
                    <a:pt x="64176" y="32088"/>
                  </a:cubicBezTo>
                  <a:cubicBezTo>
                    <a:pt x="64176" y="14395"/>
                    <a:pt x="49781" y="0"/>
                    <a:pt x="32088" y="0"/>
                  </a:cubicBezTo>
                  <a:cubicBezTo>
                    <a:pt x="14395" y="0"/>
                    <a:pt x="0" y="14395"/>
                    <a:pt x="0" y="32088"/>
                  </a:cubicBezTo>
                  <a:cubicBezTo>
                    <a:pt x="0" y="49781"/>
                    <a:pt x="14395" y="64176"/>
                    <a:pt x="32088" y="64176"/>
                  </a:cubicBezTo>
                  <a:close/>
                  <a:moveTo>
                    <a:pt x="32088" y="12835"/>
                  </a:moveTo>
                  <a:cubicBezTo>
                    <a:pt x="42703" y="12835"/>
                    <a:pt x="51341" y="21473"/>
                    <a:pt x="51341" y="32088"/>
                  </a:cubicBezTo>
                  <a:cubicBezTo>
                    <a:pt x="51341" y="42703"/>
                    <a:pt x="42703" y="51341"/>
                    <a:pt x="32088" y="51341"/>
                  </a:cubicBezTo>
                  <a:cubicBezTo>
                    <a:pt x="21473" y="51341"/>
                    <a:pt x="12835" y="42703"/>
                    <a:pt x="12835" y="32088"/>
                  </a:cubicBezTo>
                  <a:cubicBezTo>
                    <a:pt x="12835" y="21473"/>
                    <a:pt x="21473" y="12835"/>
                    <a:pt x="32088" y="128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3" name="Google Shape;193;p46"/>
          <p:cNvGrpSpPr/>
          <p:nvPr/>
        </p:nvGrpSpPr>
        <p:grpSpPr>
          <a:xfrm>
            <a:off x="5454383" y="3839142"/>
            <a:ext cx="352685" cy="238796"/>
            <a:chOff x="1725599" y="5058344"/>
            <a:chExt cx="470246" cy="318395"/>
          </a:xfrm>
        </p:grpSpPr>
        <p:grpSp>
          <p:nvGrpSpPr>
            <p:cNvPr id="194" name="Google Shape;194;p46"/>
            <p:cNvGrpSpPr/>
            <p:nvPr/>
          </p:nvGrpSpPr>
          <p:grpSpPr>
            <a:xfrm>
              <a:off x="1788789" y="5058344"/>
              <a:ext cx="343867" cy="287046"/>
              <a:chOff x="1788789" y="5058344"/>
              <a:chExt cx="343867" cy="287046"/>
            </a:xfrm>
          </p:grpSpPr>
          <p:sp>
            <p:nvSpPr>
              <p:cNvPr id="195" name="Google Shape;195;p46"/>
              <p:cNvSpPr/>
              <p:nvPr/>
            </p:nvSpPr>
            <p:spPr>
              <a:xfrm>
                <a:off x="1788789" y="5182757"/>
                <a:ext cx="114622" cy="162632"/>
              </a:xfrm>
              <a:custGeom>
                <a:avLst/>
                <a:gdLst/>
                <a:ahLst/>
                <a:cxnLst/>
                <a:rect l="l" t="t" r="r" b="b"/>
                <a:pathLst>
                  <a:path w="114622" h="162632" extrusionOk="0">
                    <a:moveTo>
                      <a:pt x="0" y="0"/>
                    </a:moveTo>
                    <a:lnTo>
                      <a:pt x="114623" y="0"/>
                    </a:lnTo>
                    <a:lnTo>
                      <a:pt x="114623" y="162633"/>
                    </a:lnTo>
                    <a:lnTo>
                      <a:pt x="0" y="162633"/>
                    </a:lnTo>
                    <a:close/>
                  </a:path>
                </a:pathLst>
              </a:custGeom>
              <a:noFill/>
              <a:ln w="154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196;p46"/>
              <p:cNvSpPr/>
              <p:nvPr/>
            </p:nvSpPr>
            <p:spPr>
              <a:xfrm>
                <a:off x="1903411" y="5058344"/>
                <a:ext cx="114622" cy="287046"/>
              </a:xfrm>
              <a:custGeom>
                <a:avLst/>
                <a:gdLst/>
                <a:ahLst/>
                <a:cxnLst/>
                <a:rect l="l" t="t" r="r" b="b"/>
                <a:pathLst>
                  <a:path w="114622" h="287046" extrusionOk="0">
                    <a:moveTo>
                      <a:pt x="0" y="0"/>
                    </a:moveTo>
                    <a:lnTo>
                      <a:pt x="114623" y="0"/>
                    </a:lnTo>
                    <a:lnTo>
                      <a:pt x="114623" y="287046"/>
                    </a:lnTo>
                    <a:lnTo>
                      <a:pt x="0" y="287046"/>
                    </a:lnTo>
                    <a:close/>
                  </a:path>
                </a:pathLst>
              </a:custGeom>
              <a:noFill/>
              <a:ln w="154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97;p46"/>
              <p:cNvSpPr/>
              <p:nvPr/>
            </p:nvSpPr>
            <p:spPr>
              <a:xfrm>
                <a:off x="2018034" y="5132341"/>
                <a:ext cx="114622" cy="213048"/>
              </a:xfrm>
              <a:custGeom>
                <a:avLst/>
                <a:gdLst/>
                <a:ahLst/>
                <a:cxnLst/>
                <a:rect l="l" t="t" r="r" b="b"/>
                <a:pathLst>
                  <a:path w="114622" h="213048" extrusionOk="0">
                    <a:moveTo>
                      <a:pt x="0" y="0"/>
                    </a:moveTo>
                    <a:lnTo>
                      <a:pt x="114623" y="0"/>
                    </a:lnTo>
                    <a:lnTo>
                      <a:pt x="114623" y="213049"/>
                    </a:lnTo>
                    <a:lnTo>
                      <a:pt x="0" y="213049"/>
                    </a:lnTo>
                    <a:close/>
                  </a:path>
                </a:pathLst>
              </a:custGeom>
              <a:noFill/>
              <a:ln w="154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8" name="Google Shape;198;p46"/>
              <p:cNvGrpSpPr/>
              <p:nvPr/>
            </p:nvGrpSpPr>
            <p:grpSpPr>
              <a:xfrm>
                <a:off x="1941129" y="5141126"/>
                <a:ext cx="39187" cy="56822"/>
                <a:chOff x="1941129" y="5141126"/>
                <a:chExt cx="39187" cy="56822"/>
              </a:xfrm>
            </p:grpSpPr>
            <p:sp>
              <p:nvSpPr>
                <p:cNvPr id="199" name="Google Shape;199;p46"/>
                <p:cNvSpPr/>
                <p:nvPr/>
              </p:nvSpPr>
              <p:spPr>
                <a:xfrm>
                  <a:off x="1947007" y="5141126"/>
                  <a:ext cx="13715" cy="54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15" h="54862" extrusionOk="0">
                      <a:moveTo>
                        <a:pt x="0" y="0"/>
                      </a:moveTo>
                      <a:lnTo>
                        <a:pt x="13716" y="0"/>
                      </a:lnTo>
                      <a:lnTo>
                        <a:pt x="13716" y="54862"/>
                      </a:lnTo>
                    </a:path>
                  </a:pathLst>
                </a:custGeom>
                <a:noFill/>
                <a:ln w="154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0" name="Google Shape;200;p46"/>
                <p:cNvSpPr/>
                <p:nvPr/>
              </p:nvSpPr>
              <p:spPr>
                <a:xfrm>
                  <a:off x="1941129" y="5195989"/>
                  <a:ext cx="39187" cy="1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87" h="1959" extrusionOk="0">
                      <a:moveTo>
                        <a:pt x="0" y="0"/>
                      </a:moveTo>
                      <a:lnTo>
                        <a:pt x="39187" y="0"/>
                      </a:lnTo>
                    </a:path>
                  </a:pathLst>
                </a:custGeom>
                <a:noFill/>
                <a:ln w="154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01" name="Google Shape;201;p46"/>
              <p:cNvSpPr/>
              <p:nvPr/>
            </p:nvSpPr>
            <p:spPr>
              <a:xfrm>
                <a:off x="2050853" y="5203826"/>
                <a:ext cx="41146" cy="47024"/>
              </a:xfrm>
              <a:custGeom>
                <a:avLst/>
                <a:gdLst/>
                <a:ahLst/>
                <a:cxnLst/>
                <a:rect l="l" t="t" r="r" b="b"/>
                <a:pathLst>
                  <a:path w="41146" h="47024" extrusionOk="0">
                    <a:moveTo>
                      <a:pt x="0" y="0"/>
                    </a:moveTo>
                    <a:lnTo>
                      <a:pt x="33309" y="0"/>
                    </a:lnTo>
                    <a:lnTo>
                      <a:pt x="33309" y="23512"/>
                    </a:lnTo>
                    <a:lnTo>
                      <a:pt x="7837" y="23512"/>
                    </a:lnTo>
                    <a:lnTo>
                      <a:pt x="7837" y="47025"/>
                    </a:lnTo>
                    <a:lnTo>
                      <a:pt x="41147" y="47025"/>
                    </a:lnTo>
                  </a:path>
                </a:pathLst>
              </a:custGeom>
              <a:noFill/>
              <a:ln w="154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02" name="Google Shape;202;p46"/>
              <p:cNvGrpSpPr/>
              <p:nvPr/>
            </p:nvGrpSpPr>
            <p:grpSpPr>
              <a:xfrm>
                <a:off x="1831405" y="5235176"/>
                <a:ext cx="27431" cy="50943"/>
                <a:chOff x="1831405" y="5235176"/>
                <a:chExt cx="27431" cy="50943"/>
              </a:xfrm>
            </p:grpSpPr>
            <p:sp>
              <p:nvSpPr>
                <p:cNvPr id="203" name="Google Shape;203;p46"/>
                <p:cNvSpPr/>
                <p:nvPr/>
              </p:nvSpPr>
              <p:spPr>
                <a:xfrm>
                  <a:off x="1831405" y="5235176"/>
                  <a:ext cx="27431" cy="50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31" h="50943" extrusionOk="0">
                      <a:moveTo>
                        <a:pt x="0" y="0"/>
                      </a:moveTo>
                      <a:lnTo>
                        <a:pt x="27431" y="0"/>
                      </a:lnTo>
                      <a:lnTo>
                        <a:pt x="27431" y="50943"/>
                      </a:lnTo>
                      <a:lnTo>
                        <a:pt x="0" y="50943"/>
                      </a:lnTo>
                    </a:path>
                  </a:pathLst>
                </a:custGeom>
                <a:noFill/>
                <a:ln w="154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4" name="Google Shape;204;p46"/>
                <p:cNvSpPr/>
                <p:nvPr/>
              </p:nvSpPr>
              <p:spPr>
                <a:xfrm>
                  <a:off x="1831405" y="5260647"/>
                  <a:ext cx="27431" cy="1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31" h="1959" extrusionOk="0">
                      <a:moveTo>
                        <a:pt x="0" y="0"/>
                      </a:moveTo>
                      <a:lnTo>
                        <a:pt x="27431" y="0"/>
                      </a:lnTo>
                    </a:path>
                  </a:pathLst>
                </a:custGeom>
                <a:noFill/>
                <a:ln w="1547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05" name="Google Shape;205;p46"/>
            <p:cNvSpPr/>
            <p:nvPr/>
          </p:nvSpPr>
          <p:spPr>
            <a:xfrm>
              <a:off x="1725599" y="5345390"/>
              <a:ext cx="470246" cy="31349"/>
            </a:xfrm>
            <a:custGeom>
              <a:avLst/>
              <a:gdLst/>
              <a:ahLst/>
              <a:cxnLst/>
              <a:rect l="l" t="t" r="r" b="b"/>
              <a:pathLst>
                <a:path w="470246" h="31349" extrusionOk="0">
                  <a:moveTo>
                    <a:pt x="0" y="0"/>
                  </a:moveTo>
                  <a:lnTo>
                    <a:pt x="470246" y="0"/>
                  </a:lnTo>
                  <a:lnTo>
                    <a:pt x="470246" y="31350"/>
                  </a:lnTo>
                  <a:lnTo>
                    <a:pt x="0" y="31350"/>
                  </a:lnTo>
                  <a:close/>
                </a:path>
              </a:pathLst>
            </a:custGeom>
            <a:noFill/>
            <a:ln w="154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9403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4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884" b="3885"/>
          <a:stretch/>
        </p:blipFill>
        <p:spPr>
          <a:xfrm>
            <a:off x="0" y="1"/>
            <a:ext cx="5548183" cy="2885483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8"/>
          <p:cNvSpPr/>
          <p:nvPr/>
        </p:nvSpPr>
        <p:spPr>
          <a:xfrm>
            <a:off x="5959000" y="1115125"/>
            <a:ext cx="3053400" cy="28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Algoritmo com Predição de Sucesso da Startup</a:t>
            </a:r>
            <a:endParaRPr sz="1100"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• </a:t>
            </a:r>
            <a:r>
              <a:rPr lang="pt-BR" sz="1100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Redução do risco do investimento</a:t>
            </a:r>
            <a:endParaRPr sz="1100"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• </a:t>
            </a:r>
            <a:r>
              <a:rPr lang="pt-BR" sz="11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Assertividade de quase 90%</a:t>
            </a:r>
            <a:endParaRPr sz="1100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• </a:t>
            </a:r>
            <a:r>
              <a:rPr lang="pt-BR" sz="1100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Metodologia baseada em rankings de   Startups</a:t>
            </a:r>
            <a:endParaRPr sz="1100"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• </a:t>
            </a:r>
            <a:r>
              <a:rPr lang="pt-BR" sz="1100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Dashboard e Relatórios de Performance</a:t>
            </a:r>
            <a:endParaRPr sz="1100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• </a:t>
            </a:r>
            <a:r>
              <a:rPr lang="pt-BR" sz="11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Modelos de </a:t>
            </a:r>
            <a:r>
              <a:rPr lang="pt-BR" sz="11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Machine</a:t>
            </a:r>
            <a:r>
              <a:rPr lang="pt-BR" sz="11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Learning</a:t>
            </a:r>
            <a:endParaRPr sz="11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• </a:t>
            </a:r>
            <a:r>
              <a:rPr lang="pt-BR" sz="11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Regressão Linear, Árvores de Decisão e </a:t>
            </a:r>
            <a:endParaRPr sz="11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Múltiplos Modelos Combinados    </a:t>
            </a:r>
            <a:endParaRPr sz="11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(</a:t>
            </a:r>
            <a:r>
              <a:rPr lang="pt-BR" sz="11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XGBoost</a:t>
            </a:r>
            <a:r>
              <a:rPr lang="pt-BR" sz="11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1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5" name="Google Shape;225;p48"/>
          <p:cNvGrpSpPr/>
          <p:nvPr/>
        </p:nvGrpSpPr>
        <p:grpSpPr>
          <a:xfrm>
            <a:off x="8623651" y="208228"/>
            <a:ext cx="276909" cy="105472"/>
            <a:chOff x="6439803" y="2041071"/>
            <a:chExt cx="369212" cy="140629"/>
          </a:xfrm>
        </p:grpSpPr>
        <p:sp>
          <p:nvSpPr>
            <p:cNvPr id="226" name="Google Shape;226;p48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48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28" name="Google Shape;228;p48"/>
          <p:cNvPicPr preferRelativeResize="0"/>
          <p:nvPr/>
        </p:nvPicPr>
        <p:blipFill rotWithShape="1">
          <a:blip r:embed="rId4">
            <a:alphaModFix/>
          </a:blip>
          <a:srcRect l="62026"/>
          <a:stretch/>
        </p:blipFill>
        <p:spPr>
          <a:xfrm rot="5400000">
            <a:off x="7095013" y="-626605"/>
            <a:ext cx="781242" cy="2034454"/>
          </a:xfrm>
          <a:custGeom>
            <a:avLst/>
            <a:gdLst/>
            <a:ahLst/>
            <a:cxnLst/>
            <a:rect l="l" t="t" r="r" b="b"/>
            <a:pathLst>
              <a:path w="1041656" h="2712605" extrusionOk="0">
                <a:moveTo>
                  <a:pt x="1041656" y="0"/>
                </a:moveTo>
                <a:lnTo>
                  <a:pt x="1041656" y="2712605"/>
                </a:lnTo>
                <a:lnTo>
                  <a:pt x="0" y="271260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29" name="Google Shape;229;p48" descr="Foto em preto e branco de pessoas a noite&#10;&#10;Descrição gerada automaticamen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flipH="1">
            <a:off x="3093536" y="2310898"/>
            <a:ext cx="2512085" cy="250400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48"/>
          <p:cNvSpPr txBox="1"/>
          <p:nvPr/>
        </p:nvSpPr>
        <p:spPr>
          <a:xfrm>
            <a:off x="663338" y="2766530"/>
            <a:ext cx="4026583" cy="1592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Inteligência</a:t>
            </a:r>
            <a:endParaRPr sz="50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Artificial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7"/>
          <p:cNvSpPr/>
          <p:nvPr/>
        </p:nvSpPr>
        <p:spPr>
          <a:xfrm>
            <a:off x="5832389" y="0"/>
            <a:ext cx="3311610" cy="51435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1" name="Google Shape;211;p47"/>
          <p:cNvGrpSpPr/>
          <p:nvPr/>
        </p:nvGrpSpPr>
        <p:grpSpPr>
          <a:xfrm>
            <a:off x="524122" y="208228"/>
            <a:ext cx="276909" cy="105472"/>
            <a:chOff x="6439803" y="2041071"/>
            <a:chExt cx="369212" cy="140629"/>
          </a:xfrm>
        </p:grpSpPr>
        <p:sp>
          <p:nvSpPr>
            <p:cNvPr id="212" name="Google Shape;212;p47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47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" name="Google Shape;214;p47"/>
          <p:cNvSpPr txBox="1"/>
          <p:nvPr/>
        </p:nvSpPr>
        <p:spPr>
          <a:xfrm>
            <a:off x="561391" y="1297668"/>
            <a:ext cx="4092300" cy="191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 dirty="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Conheça nossa solução!!!</a:t>
            </a:r>
            <a:endParaRPr sz="5000" dirty="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15" name="Google Shape;215;p47"/>
          <p:cNvPicPr preferRelativeResize="0"/>
          <p:nvPr/>
        </p:nvPicPr>
        <p:blipFill rotWithShape="1">
          <a:blip r:embed="rId3">
            <a:alphaModFix/>
          </a:blip>
          <a:srcRect l="62026"/>
          <a:stretch/>
        </p:blipFill>
        <p:spPr>
          <a:xfrm rot="5400000">
            <a:off x="5248370" y="-631401"/>
            <a:ext cx="781242" cy="2034454"/>
          </a:xfrm>
          <a:custGeom>
            <a:avLst/>
            <a:gdLst/>
            <a:ahLst/>
            <a:cxnLst/>
            <a:rect l="l" t="t" r="r" b="b"/>
            <a:pathLst>
              <a:path w="1041656" h="2712605" extrusionOk="0">
                <a:moveTo>
                  <a:pt x="1041656" y="0"/>
                </a:moveTo>
                <a:lnTo>
                  <a:pt x="1041656" y="2712605"/>
                </a:lnTo>
                <a:lnTo>
                  <a:pt x="0" y="271260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16" name="Google Shape;216;p47" descr="Interface gráfica do usuário&#10;&#10;Descrição gerad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11360" y="1638608"/>
            <a:ext cx="4359135" cy="2293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47" descr="Interface gráfica do usuário, Texto, Aplicativo, chat ou mensagem de texto&#10;&#10;Descrição gerada automaticamen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79066" y="983968"/>
            <a:ext cx="2719850" cy="3603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47"/>
          <p:cNvPicPr preferRelativeResize="0"/>
          <p:nvPr/>
        </p:nvPicPr>
        <p:blipFill rotWithShape="1">
          <a:blip r:embed="rId6">
            <a:alphaModFix amt="70000"/>
          </a:blip>
          <a:srcRect l="47788"/>
          <a:stretch/>
        </p:blipFill>
        <p:spPr>
          <a:xfrm rot="-5400000">
            <a:off x="7935104" y="3720031"/>
            <a:ext cx="976560" cy="1870379"/>
          </a:xfrm>
          <a:custGeom>
            <a:avLst/>
            <a:gdLst/>
            <a:ahLst/>
            <a:cxnLst/>
            <a:rect l="l" t="t" r="r" b="b"/>
            <a:pathLst>
              <a:path w="1302080" h="2493839" extrusionOk="0">
                <a:moveTo>
                  <a:pt x="0" y="0"/>
                </a:moveTo>
                <a:lnTo>
                  <a:pt x="1302080" y="0"/>
                </a:lnTo>
                <a:lnTo>
                  <a:pt x="1302080" y="2493839"/>
                </a:lnTo>
                <a:lnTo>
                  <a:pt x="0" y="2493839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p55"/>
          <p:cNvGrpSpPr/>
          <p:nvPr/>
        </p:nvGrpSpPr>
        <p:grpSpPr>
          <a:xfrm>
            <a:off x="8623651" y="208228"/>
            <a:ext cx="276909" cy="105472"/>
            <a:chOff x="6439803" y="2041071"/>
            <a:chExt cx="369212" cy="140629"/>
          </a:xfrm>
        </p:grpSpPr>
        <p:sp>
          <p:nvSpPr>
            <p:cNvPr id="295" name="Google Shape;295;p55"/>
            <p:cNvSpPr/>
            <p:nvPr/>
          </p:nvSpPr>
          <p:spPr>
            <a:xfrm>
              <a:off x="6439803" y="2041071"/>
              <a:ext cx="369212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55"/>
            <p:cNvSpPr/>
            <p:nvPr/>
          </p:nvSpPr>
          <p:spPr>
            <a:xfrm>
              <a:off x="6557012" y="2135981"/>
              <a:ext cx="252003" cy="45719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7" name="Google Shape;297;p55"/>
          <p:cNvSpPr txBox="1"/>
          <p:nvPr/>
        </p:nvSpPr>
        <p:spPr>
          <a:xfrm>
            <a:off x="576469" y="448375"/>
            <a:ext cx="7991061" cy="66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>
                <a:solidFill>
                  <a:srgbClr val="00B0F0"/>
                </a:solidFill>
                <a:latin typeface="Poppins SemiBold"/>
                <a:cs typeface="Poppins SemiBold"/>
                <a:sym typeface="Poppins SemiBold"/>
              </a:rPr>
              <a:t>Nosso </a:t>
            </a:r>
            <a:r>
              <a:rPr lang="pt-BR" sz="4800" dirty="0">
                <a:solidFill>
                  <a:srgbClr val="00B0F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Algoritmo!</a:t>
            </a:r>
            <a:endParaRPr sz="4800" dirty="0"/>
          </a:p>
        </p:txBody>
      </p:sp>
      <p:pic>
        <p:nvPicPr>
          <p:cNvPr id="298" name="Google Shape;298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3972" y="1248355"/>
            <a:ext cx="4977289" cy="30848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9" name="Google Shape;299;p55"/>
          <p:cNvGrpSpPr/>
          <p:nvPr/>
        </p:nvGrpSpPr>
        <p:grpSpPr>
          <a:xfrm rot="5400000">
            <a:off x="3939623" y="3155544"/>
            <a:ext cx="2980482" cy="3754556"/>
            <a:chOff x="7474824" y="1626853"/>
            <a:chExt cx="2572445" cy="3240545"/>
          </a:xfrm>
        </p:grpSpPr>
        <p:pic>
          <p:nvPicPr>
            <p:cNvPr id="300" name="Google Shape;300;p55"/>
            <p:cNvPicPr preferRelativeResize="0"/>
            <p:nvPr/>
          </p:nvPicPr>
          <p:blipFill rotWithShape="1">
            <a:blip r:embed="rId4">
              <a:alphaModFix/>
            </a:blip>
            <a:srcRect t="31590"/>
            <a:stretch/>
          </p:blipFill>
          <p:spPr>
            <a:xfrm rot="3651354">
              <a:off x="7586470" y="2233241"/>
              <a:ext cx="2349152" cy="1635440"/>
            </a:xfrm>
            <a:custGeom>
              <a:avLst/>
              <a:gdLst/>
              <a:ahLst/>
              <a:cxnLst/>
              <a:rect l="l" t="t" r="r" b="b"/>
              <a:pathLst>
                <a:path w="2349152" h="1635440" extrusionOk="0">
                  <a:moveTo>
                    <a:pt x="0" y="0"/>
                  </a:moveTo>
                  <a:lnTo>
                    <a:pt x="2349152" y="1309890"/>
                  </a:lnTo>
                  <a:lnTo>
                    <a:pt x="2349152" y="1635440"/>
                  </a:lnTo>
                  <a:lnTo>
                    <a:pt x="0" y="163544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301" name="Google Shape;301;p55"/>
            <p:cNvPicPr preferRelativeResize="0"/>
            <p:nvPr/>
          </p:nvPicPr>
          <p:blipFill rotWithShape="1">
            <a:blip r:embed="rId5">
              <a:alphaModFix/>
            </a:blip>
            <a:srcRect t="33678"/>
            <a:stretch/>
          </p:blipFill>
          <p:spPr>
            <a:xfrm rot="3651354">
              <a:off x="7874059" y="3115206"/>
              <a:ext cx="1992737" cy="1186230"/>
            </a:xfrm>
            <a:custGeom>
              <a:avLst/>
              <a:gdLst/>
              <a:ahLst/>
              <a:cxnLst/>
              <a:rect l="l" t="t" r="r" b="b"/>
              <a:pathLst>
                <a:path w="1992737" h="1186230" extrusionOk="0">
                  <a:moveTo>
                    <a:pt x="0" y="0"/>
                  </a:moveTo>
                  <a:lnTo>
                    <a:pt x="1992737" y="1111153"/>
                  </a:lnTo>
                  <a:lnTo>
                    <a:pt x="1992737" y="1186230"/>
                  </a:lnTo>
                  <a:lnTo>
                    <a:pt x="0" y="1186230"/>
                  </a:lnTo>
                  <a:close/>
                </a:path>
              </a:pathLst>
            </a:cu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480</Words>
  <Application>Microsoft Office PowerPoint</Application>
  <PresentationFormat>Apresentação na tela (16:9)</PresentationFormat>
  <Paragraphs>118</Paragraphs>
  <Slides>20</Slides>
  <Notes>20</Notes>
  <HiddenSlides>5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20</vt:i4>
      </vt:variant>
    </vt:vector>
  </HeadingPairs>
  <TitlesOfParts>
    <vt:vector size="29" baseType="lpstr">
      <vt:lpstr>Arial</vt:lpstr>
      <vt:lpstr>Poppins Light</vt:lpstr>
      <vt:lpstr>Poppins</vt:lpstr>
      <vt:lpstr>Poppins SemiBold</vt:lpstr>
      <vt:lpstr>Poppins Medium</vt:lpstr>
      <vt:lpstr>Calibri</vt:lpstr>
      <vt:lpstr>Montserrat</vt:lpstr>
      <vt:lpstr>Simple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Pericles Neto</cp:lastModifiedBy>
  <cp:revision>1</cp:revision>
  <dcterms:modified xsi:type="dcterms:W3CDTF">2022-10-09T14:47:25Z</dcterms:modified>
</cp:coreProperties>
</file>